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1"/>
    <p:sldMasterId id="2147483658" r:id="rId2"/>
    <p:sldMasterId id="2147483670" r:id="rId3"/>
    <p:sldMasterId id="2147483682" r:id="rId4"/>
  </p:sldMasterIdLst>
  <p:notesMasterIdLst>
    <p:notesMasterId r:id="rId16"/>
  </p:notesMasterIdLst>
  <p:sldIdLst>
    <p:sldId id="270" r:id="rId5"/>
    <p:sldId id="276" r:id="rId6"/>
    <p:sldId id="279" r:id="rId7"/>
    <p:sldId id="281" r:id="rId8"/>
    <p:sldId id="285" r:id="rId9"/>
    <p:sldId id="286" r:id="rId10"/>
    <p:sldId id="287" r:id="rId11"/>
    <p:sldId id="288" r:id="rId12"/>
    <p:sldId id="283" r:id="rId13"/>
    <p:sldId id="289" r:id="rId14"/>
    <p:sldId id="28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D4F"/>
    <a:srgbClr val="80BC00"/>
    <a:srgbClr val="FF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320" autoAdjust="0"/>
  </p:normalViewPr>
  <p:slideViewPr>
    <p:cSldViewPr snapToGrid="0">
      <p:cViewPr varScale="1">
        <p:scale>
          <a:sx n="99" d="100"/>
          <a:sy n="99" d="100"/>
        </p:scale>
        <p:origin x="99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884068-FE60-4425-AFA8-46761F6C1779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274046-CEB3-4611-A4A0-657A0145FE57}">
      <dgm:prSet phldrT="[Text]"/>
      <dgm:spPr>
        <a:solidFill>
          <a:srgbClr val="2B3D4F"/>
        </a:solidFill>
        <a:ln w="57150"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#1</a:t>
          </a:r>
        </a:p>
      </dgm:t>
    </dgm:pt>
    <dgm:pt modelId="{2F803568-4E68-4BC5-8BF7-3CB9913A4B20}" type="parTrans" cxnId="{B995C403-E0AE-44A8-8FD4-0E8DAC44D16F}">
      <dgm:prSet/>
      <dgm:spPr/>
      <dgm:t>
        <a:bodyPr/>
        <a:lstStyle/>
        <a:p>
          <a:endParaRPr lang="en-US"/>
        </a:p>
      </dgm:t>
    </dgm:pt>
    <dgm:pt modelId="{40F8432F-C722-4F19-9E7E-24167A3D522C}" type="sibTrans" cxnId="{B995C403-E0AE-44A8-8FD4-0E8DAC44D16F}">
      <dgm:prSet/>
      <dgm:spPr/>
      <dgm:t>
        <a:bodyPr/>
        <a:lstStyle/>
        <a:p>
          <a:endParaRPr lang="en-US"/>
        </a:p>
      </dgm:t>
    </dgm:pt>
    <dgm:pt modelId="{FEFD29C3-F6BD-4641-A147-5BF979C64FDB}">
      <dgm:prSet phldrT="[Text]" custT="1"/>
      <dgm:spPr>
        <a:solidFill>
          <a:srgbClr val="80BC00">
            <a:alpha val="90000"/>
          </a:srgbClr>
        </a:solidFill>
        <a:ln w="38100">
          <a:solidFill>
            <a:schemeClr val="bg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sz="1600" b="1" dirty="0"/>
            <a:t>Kick-off</a:t>
          </a:r>
        </a:p>
      </dgm:t>
    </dgm:pt>
    <dgm:pt modelId="{560D346A-0794-4550-B592-819421CA2A2E}" type="parTrans" cxnId="{1ED48657-919E-4FA7-A5BA-B1882A30A9DA}">
      <dgm:prSet/>
      <dgm:spPr/>
      <dgm:t>
        <a:bodyPr/>
        <a:lstStyle/>
        <a:p>
          <a:endParaRPr lang="en-US"/>
        </a:p>
      </dgm:t>
    </dgm:pt>
    <dgm:pt modelId="{2A2522AB-2D8F-432B-940F-3DFA0F01529D}" type="sibTrans" cxnId="{1ED48657-919E-4FA7-A5BA-B1882A30A9DA}">
      <dgm:prSet/>
      <dgm:spPr/>
      <dgm:t>
        <a:bodyPr/>
        <a:lstStyle/>
        <a:p>
          <a:endParaRPr lang="en-US"/>
        </a:p>
      </dgm:t>
    </dgm:pt>
    <dgm:pt modelId="{7983C502-7D9B-4FE9-BF47-BAAD8A4C48CB}">
      <dgm:prSet phldrT="[Text]"/>
      <dgm:spPr>
        <a:solidFill>
          <a:srgbClr val="2B3D4F"/>
        </a:solidFill>
        <a:ln w="57150"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#2</a:t>
          </a:r>
        </a:p>
      </dgm:t>
    </dgm:pt>
    <dgm:pt modelId="{A1D118D4-32D9-4EB8-AB38-E697CD1610B0}" type="parTrans" cxnId="{C0DF330E-8A3E-4790-94D9-9BE5EBB4C95F}">
      <dgm:prSet/>
      <dgm:spPr/>
      <dgm:t>
        <a:bodyPr/>
        <a:lstStyle/>
        <a:p>
          <a:endParaRPr lang="en-US"/>
        </a:p>
      </dgm:t>
    </dgm:pt>
    <dgm:pt modelId="{4388CC0C-21F5-45B4-AA0F-4E4FA74FDED5}" type="sibTrans" cxnId="{C0DF330E-8A3E-4790-94D9-9BE5EBB4C95F}">
      <dgm:prSet/>
      <dgm:spPr/>
      <dgm:t>
        <a:bodyPr/>
        <a:lstStyle/>
        <a:p>
          <a:endParaRPr lang="en-US"/>
        </a:p>
      </dgm:t>
    </dgm:pt>
    <dgm:pt modelId="{AC5236AF-5E64-4582-8041-DBE784D884A3}">
      <dgm:prSet phldrT="[Text]"/>
      <dgm:spPr>
        <a:solidFill>
          <a:srgbClr val="80BC00">
            <a:alpha val="90000"/>
          </a:srgbClr>
        </a:solidFill>
        <a:ln w="38100">
          <a:solidFill>
            <a:schemeClr val="bg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b="1" dirty="0"/>
            <a:t>Plan</a:t>
          </a:r>
        </a:p>
      </dgm:t>
    </dgm:pt>
    <dgm:pt modelId="{BE48E0C7-E54F-4D90-A2DD-953ECB83559A}" type="parTrans" cxnId="{C5E19F37-377D-424E-AFC2-EA649619051B}">
      <dgm:prSet/>
      <dgm:spPr/>
      <dgm:t>
        <a:bodyPr/>
        <a:lstStyle/>
        <a:p>
          <a:endParaRPr lang="en-US"/>
        </a:p>
      </dgm:t>
    </dgm:pt>
    <dgm:pt modelId="{13A410B8-CAB1-46AB-9947-067683E0119A}" type="sibTrans" cxnId="{C5E19F37-377D-424E-AFC2-EA649619051B}">
      <dgm:prSet/>
      <dgm:spPr/>
      <dgm:t>
        <a:bodyPr/>
        <a:lstStyle/>
        <a:p>
          <a:endParaRPr lang="en-US"/>
        </a:p>
      </dgm:t>
    </dgm:pt>
    <dgm:pt modelId="{488A6C78-6E86-4335-93E7-4354248BD7D3}">
      <dgm:prSet phldrT="[Text]"/>
      <dgm:spPr>
        <a:solidFill>
          <a:srgbClr val="2B3D4F"/>
        </a:solidFill>
        <a:ln w="57150"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#3</a:t>
          </a:r>
        </a:p>
      </dgm:t>
    </dgm:pt>
    <dgm:pt modelId="{CFB15F51-CD3F-47EC-9D71-0E869171ECDF}" type="parTrans" cxnId="{1D89110A-A32A-4AC8-BABA-003FECB64757}">
      <dgm:prSet/>
      <dgm:spPr/>
      <dgm:t>
        <a:bodyPr/>
        <a:lstStyle/>
        <a:p>
          <a:endParaRPr lang="en-US"/>
        </a:p>
      </dgm:t>
    </dgm:pt>
    <dgm:pt modelId="{7CBCD513-B189-468F-86FC-614D3989E4A7}" type="sibTrans" cxnId="{1D89110A-A32A-4AC8-BABA-003FECB64757}">
      <dgm:prSet/>
      <dgm:spPr/>
      <dgm:t>
        <a:bodyPr/>
        <a:lstStyle/>
        <a:p>
          <a:endParaRPr lang="en-US"/>
        </a:p>
      </dgm:t>
    </dgm:pt>
    <dgm:pt modelId="{2C4A5DDA-70F4-41F1-9AF8-7C8995957ECB}">
      <dgm:prSet phldrT="[Text]"/>
      <dgm:spPr>
        <a:solidFill>
          <a:srgbClr val="80BC00">
            <a:alpha val="90000"/>
          </a:srgbClr>
        </a:solidFill>
        <a:ln w="38100">
          <a:solidFill>
            <a:schemeClr val="bg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b="1" dirty="0"/>
            <a:t>Test &amp; Refine</a:t>
          </a:r>
        </a:p>
      </dgm:t>
    </dgm:pt>
    <dgm:pt modelId="{2CCFB43B-2B0B-48DD-8E5D-B5A87E7461EF}" type="parTrans" cxnId="{0D744DF4-3538-4393-9A84-C99A66BB5125}">
      <dgm:prSet/>
      <dgm:spPr/>
      <dgm:t>
        <a:bodyPr/>
        <a:lstStyle/>
        <a:p>
          <a:endParaRPr lang="en-US"/>
        </a:p>
      </dgm:t>
    </dgm:pt>
    <dgm:pt modelId="{8BDED88B-5F07-4DD1-803A-B53539402B3D}" type="sibTrans" cxnId="{0D744DF4-3538-4393-9A84-C99A66BB5125}">
      <dgm:prSet/>
      <dgm:spPr/>
      <dgm:t>
        <a:bodyPr/>
        <a:lstStyle/>
        <a:p>
          <a:endParaRPr lang="en-US"/>
        </a:p>
      </dgm:t>
    </dgm:pt>
    <dgm:pt modelId="{299E65C9-A747-4812-9488-C646245D42DE}">
      <dgm:prSet phldrT="[Text]"/>
      <dgm:spPr>
        <a:solidFill>
          <a:srgbClr val="2B3D4F"/>
        </a:solidFill>
        <a:ln w="57150"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#4</a:t>
          </a:r>
        </a:p>
      </dgm:t>
    </dgm:pt>
    <dgm:pt modelId="{C429CE35-F687-40A4-9EE0-4CB0EB7DAE5A}" type="parTrans" cxnId="{625D8642-8CB4-4C3E-964D-5D40EC68CD35}">
      <dgm:prSet/>
      <dgm:spPr/>
      <dgm:t>
        <a:bodyPr/>
        <a:lstStyle/>
        <a:p>
          <a:endParaRPr lang="en-US"/>
        </a:p>
      </dgm:t>
    </dgm:pt>
    <dgm:pt modelId="{36CCA328-1525-4781-A32D-138BC90D978A}" type="sibTrans" cxnId="{625D8642-8CB4-4C3E-964D-5D40EC68CD35}">
      <dgm:prSet/>
      <dgm:spPr/>
      <dgm:t>
        <a:bodyPr/>
        <a:lstStyle/>
        <a:p>
          <a:endParaRPr lang="en-US"/>
        </a:p>
      </dgm:t>
    </dgm:pt>
    <dgm:pt modelId="{DA6BB714-827F-46B9-92B5-B845CD915CC0}">
      <dgm:prSet phldrT="[Text]"/>
      <dgm:spPr>
        <a:solidFill>
          <a:srgbClr val="80BC00">
            <a:alpha val="90000"/>
          </a:srgbClr>
        </a:solidFill>
        <a:ln w="38100">
          <a:solidFill>
            <a:schemeClr val="bg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b="1" dirty="0"/>
            <a:t>Deploy</a:t>
          </a:r>
        </a:p>
      </dgm:t>
    </dgm:pt>
    <dgm:pt modelId="{C996E3D8-D0B9-462E-8A31-D75BE9B66A44}" type="parTrans" cxnId="{88EA9932-3EB6-4505-86DA-34220D8106A4}">
      <dgm:prSet/>
      <dgm:spPr/>
      <dgm:t>
        <a:bodyPr/>
        <a:lstStyle/>
        <a:p>
          <a:endParaRPr lang="en-US"/>
        </a:p>
      </dgm:t>
    </dgm:pt>
    <dgm:pt modelId="{03880BFD-8246-41C2-B6DE-B483A41ADCC4}" type="sibTrans" cxnId="{88EA9932-3EB6-4505-86DA-34220D8106A4}">
      <dgm:prSet/>
      <dgm:spPr/>
      <dgm:t>
        <a:bodyPr/>
        <a:lstStyle/>
        <a:p>
          <a:endParaRPr lang="en-US"/>
        </a:p>
      </dgm:t>
    </dgm:pt>
    <dgm:pt modelId="{FF923FF0-B395-4BF8-A458-EF23CDAE0A9B}">
      <dgm:prSet phldrT="[Text]"/>
      <dgm:spPr>
        <a:solidFill>
          <a:srgbClr val="2B3D4F"/>
        </a:solidFill>
        <a:ln w="57150"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/>
            <a:t>#5</a:t>
          </a:r>
        </a:p>
      </dgm:t>
    </dgm:pt>
    <dgm:pt modelId="{BEF65100-7191-4DC9-A3BC-DF29A27B8BDC}" type="parTrans" cxnId="{AD716CD4-084A-48A1-BE78-F3BB09631B94}">
      <dgm:prSet/>
      <dgm:spPr/>
      <dgm:t>
        <a:bodyPr/>
        <a:lstStyle/>
        <a:p>
          <a:endParaRPr lang="en-US"/>
        </a:p>
      </dgm:t>
    </dgm:pt>
    <dgm:pt modelId="{E564D9AF-C73A-4CEC-913E-F8EEC2010EF2}" type="sibTrans" cxnId="{AD716CD4-084A-48A1-BE78-F3BB09631B94}">
      <dgm:prSet/>
      <dgm:spPr/>
      <dgm:t>
        <a:bodyPr/>
        <a:lstStyle/>
        <a:p>
          <a:endParaRPr lang="en-US"/>
        </a:p>
      </dgm:t>
    </dgm:pt>
    <dgm:pt modelId="{76C3C8F6-7AF1-4CD9-ADBE-E6101DAEE17B}">
      <dgm:prSet phldrT="[Text]"/>
      <dgm:spPr>
        <a:solidFill>
          <a:srgbClr val="80BC00">
            <a:alpha val="90000"/>
          </a:srgbClr>
        </a:solidFill>
        <a:ln w="38100">
          <a:solidFill>
            <a:schemeClr val="bg1">
              <a:lumMod val="50000"/>
              <a:alpha val="90000"/>
            </a:schemeClr>
          </a:solidFill>
        </a:ln>
      </dgm:spPr>
      <dgm:t>
        <a:bodyPr/>
        <a:lstStyle/>
        <a:p>
          <a:r>
            <a:rPr lang="en-US" b="1" dirty="0"/>
            <a:t>Support</a:t>
          </a:r>
        </a:p>
      </dgm:t>
    </dgm:pt>
    <dgm:pt modelId="{24F69CD1-4378-4D89-A82C-21A48AB498E4}" type="parTrans" cxnId="{BA3D6291-C2AF-4436-9798-74236C881E36}">
      <dgm:prSet/>
      <dgm:spPr/>
      <dgm:t>
        <a:bodyPr/>
        <a:lstStyle/>
        <a:p>
          <a:endParaRPr lang="en-US"/>
        </a:p>
      </dgm:t>
    </dgm:pt>
    <dgm:pt modelId="{E98D6F76-42BE-40BA-996C-385000B4F0C9}" type="sibTrans" cxnId="{BA3D6291-C2AF-4436-9798-74236C881E36}">
      <dgm:prSet/>
      <dgm:spPr/>
      <dgm:t>
        <a:bodyPr/>
        <a:lstStyle/>
        <a:p>
          <a:endParaRPr lang="en-US"/>
        </a:p>
      </dgm:t>
    </dgm:pt>
    <dgm:pt modelId="{48B08A6F-5572-4D88-AC88-BC967B2345D4}" type="pres">
      <dgm:prSet presAssocID="{6D884068-FE60-4425-AFA8-46761F6C1779}" presName="theList" presStyleCnt="0">
        <dgm:presLayoutVars>
          <dgm:dir/>
          <dgm:animLvl val="lvl"/>
          <dgm:resizeHandles val="exact"/>
        </dgm:presLayoutVars>
      </dgm:prSet>
      <dgm:spPr/>
    </dgm:pt>
    <dgm:pt modelId="{CDCFE392-5679-415F-99A1-325E97F4CBC8}" type="pres">
      <dgm:prSet presAssocID="{3F274046-CEB3-4611-A4A0-657A0145FE57}" presName="compNode" presStyleCnt="0"/>
      <dgm:spPr/>
    </dgm:pt>
    <dgm:pt modelId="{8BB7266E-134C-46CF-B377-E4F932C7F072}" type="pres">
      <dgm:prSet presAssocID="{3F274046-CEB3-4611-A4A0-657A0145FE57}" presName="noGeometry" presStyleCnt="0"/>
      <dgm:spPr/>
    </dgm:pt>
    <dgm:pt modelId="{A0CE9C79-9B83-424A-B775-7E5FE40EBFD9}" type="pres">
      <dgm:prSet presAssocID="{3F274046-CEB3-4611-A4A0-657A0145FE57}" presName="childTextVisible" presStyleLbl="bgAccFollowNode1" presStyleIdx="0" presStyleCnt="5" custScaleX="126645" custScaleY="114371">
        <dgm:presLayoutVars>
          <dgm:bulletEnabled val="1"/>
        </dgm:presLayoutVars>
      </dgm:prSet>
      <dgm:spPr/>
    </dgm:pt>
    <dgm:pt modelId="{0337C500-4B8E-49AD-8AC6-8E08BBE49D8E}" type="pres">
      <dgm:prSet presAssocID="{3F274046-CEB3-4611-A4A0-657A0145FE57}" presName="childTextHidden" presStyleLbl="bgAccFollowNode1" presStyleIdx="0" presStyleCnt="5"/>
      <dgm:spPr/>
    </dgm:pt>
    <dgm:pt modelId="{AE9BDB6D-007C-46BC-A3AF-35FCAB295BC3}" type="pres">
      <dgm:prSet presAssocID="{3F274046-CEB3-4611-A4A0-657A0145FE57}" presName="parentText" presStyleLbl="node1" presStyleIdx="0" presStyleCnt="5" custScaleX="97287" custScaleY="86987" custLinFactNeighborX="-17046" custLinFactNeighborY="226">
        <dgm:presLayoutVars>
          <dgm:chMax val="1"/>
          <dgm:bulletEnabled val="1"/>
        </dgm:presLayoutVars>
      </dgm:prSet>
      <dgm:spPr/>
    </dgm:pt>
    <dgm:pt modelId="{0D10C34C-2D8D-4A96-8A0F-499CDF8C82E6}" type="pres">
      <dgm:prSet presAssocID="{3F274046-CEB3-4611-A4A0-657A0145FE57}" presName="aSpace" presStyleCnt="0"/>
      <dgm:spPr/>
    </dgm:pt>
    <dgm:pt modelId="{803EDF0B-BF54-4D78-9AC2-1D556BFAD908}" type="pres">
      <dgm:prSet presAssocID="{7983C502-7D9B-4FE9-BF47-BAAD8A4C48CB}" presName="compNode" presStyleCnt="0"/>
      <dgm:spPr/>
    </dgm:pt>
    <dgm:pt modelId="{9116AE0E-4492-4FF3-8588-D2B3777E99A7}" type="pres">
      <dgm:prSet presAssocID="{7983C502-7D9B-4FE9-BF47-BAAD8A4C48CB}" presName="noGeometry" presStyleCnt="0"/>
      <dgm:spPr/>
    </dgm:pt>
    <dgm:pt modelId="{633D7101-D492-4629-A46E-865B1F368629}" type="pres">
      <dgm:prSet presAssocID="{7983C502-7D9B-4FE9-BF47-BAAD8A4C48CB}" presName="childTextVisible" presStyleLbl="bgAccFollowNode1" presStyleIdx="1" presStyleCnt="5" custScaleX="126645" custScaleY="114371">
        <dgm:presLayoutVars>
          <dgm:bulletEnabled val="1"/>
        </dgm:presLayoutVars>
      </dgm:prSet>
      <dgm:spPr/>
    </dgm:pt>
    <dgm:pt modelId="{2DC90DF7-2406-4244-BCA0-6E6E561DEB8A}" type="pres">
      <dgm:prSet presAssocID="{7983C502-7D9B-4FE9-BF47-BAAD8A4C48CB}" presName="childTextHidden" presStyleLbl="bgAccFollowNode1" presStyleIdx="1" presStyleCnt="5"/>
      <dgm:spPr/>
    </dgm:pt>
    <dgm:pt modelId="{CE3587CC-7131-41AD-BB7A-194EB381F105}" type="pres">
      <dgm:prSet presAssocID="{7983C502-7D9B-4FE9-BF47-BAAD8A4C48CB}" presName="parentText" presStyleLbl="node1" presStyleIdx="1" presStyleCnt="5" custScaleX="97287" custScaleY="86987" custLinFactNeighborX="-21960" custLinFactNeighborY="226">
        <dgm:presLayoutVars>
          <dgm:chMax val="1"/>
          <dgm:bulletEnabled val="1"/>
        </dgm:presLayoutVars>
      </dgm:prSet>
      <dgm:spPr/>
    </dgm:pt>
    <dgm:pt modelId="{755F9DBA-5560-43F8-BA31-9C6A80765565}" type="pres">
      <dgm:prSet presAssocID="{7983C502-7D9B-4FE9-BF47-BAAD8A4C48CB}" presName="aSpace" presStyleCnt="0"/>
      <dgm:spPr/>
    </dgm:pt>
    <dgm:pt modelId="{772C47DB-AB40-47B7-B93F-14AFEF10AB6C}" type="pres">
      <dgm:prSet presAssocID="{488A6C78-6E86-4335-93E7-4354248BD7D3}" presName="compNode" presStyleCnt="0"/>
      <dgm:spPr/>
    </dgm:pt>
    <dgm:pt modelId="{8C978D84-2D01-4AAE-9277-7DD2AC701384}" type="pres">
      <dgm:prSet presAssocID="{488A6C78-6E86-4335-93E7-4354248BD7D3}" presName="noGeometry" presStyleCnt="0"/>
      <dgm:spPr/>
    </dgm:pt>
    <dgm:pt modelId="{D30B8924-1FA7-407D-B8A7-5284A55C534E}" type="pres">
      <dgm:prSet presAssocID="{488A6C78-6E86-4335-93E7-4354248BD7D3}" presName="childTextVisible" presStyleLbl="bgAccFollowNode1" presStyleIdx="2" presStyleCnt="5" custScaleX="126645" custScaleY="114371">
        <dgm:presLayoutVars>
          <dgm:bulletEnabled val="1"/>
        </dgm:presLayoutVars>
      </dgm:prSet>
      <dgm:spPr/>
    </dgm:pt>
    <dgm:pt modelId="{FEE54ED6-8EA1-47EE-92A5-99A8516CD99B}" type="pres">
      <dgm:prSet presAssocID="{488A6C78-6E86-4335-93E7-4354248BD7D3}" presName="childTextHidden" presStyleLbl="bgAccFollowNode1" presStyleIdx="2" presStyleCnt="5"/>
      <dgm:spPr/>
    </dgm:pt>
    <dgm:pt modelId="{4E56D65E-57A1-41B6-85C1-2C6539676BCC}" type="pres">
      <dgm:prSet presAssocID="{488A6C78-6E86-4335-93E7-4354248BD7D3}" presName="parentText" presStyleLbl="node1" presStyleIdx="2" presStyleCnt="5" custScaleX="97287" custScaleY="86987" custLinFactNeighborX="-21960" custLinFactNeighborY="226">
        <dgm:presLayoutVars>
          <dgm:chMax val="1"/>
          <dgm:bulletEnabled val="1"/>
        </dgm:presLayoutVars>
      </dgm:prSet>
      <dgm:spPr/>
    </dgm:pt>
    <dgm:pt modelId="{73CF0829-B15B-448F-9EC6-12BE2EFEABE5}" type="pres">
      <dgm:prSet presAssocID="{488A6C78-6E86-4335-93E7-4354248BD7D3}" presName="aSpace" presStyleCnt="0"/>
      <dgm:spPr/>
    </dgm:pt>
    <dgm:pt modelId="{C2A9D3E1-671B-4319-84D0-6F7B34608A09}" type="pres">
      <dgm:prSet presAssocID="{299E65C9-A747-4812-9488-C646245D42DE}" presName="compNode" presStyleCnt="0"/>
      <dgm:spPr/>
    </dgm:pt>
    <dgm:pt modelId="{6EBE1DA6-4B87-4D60-A3FC-EB3DB0E98EF4}" type="pres">
      <dgm:prSet presAssocID="{299E65C9-A747-4812-9488-C646245D42DE}" presName="noGeometry" presStyleCnt="0"/>
      <dgm:spPr/>
    </dgm:pt>
    <dgm:pt modelId="{1C52FE83-9455-4929-81C8-C85E2AB665A0}" type="pres">
      <dgm:prSet presAssocID="{299E65C9-A747-4812-9488-C646245D42DE}" presName="childTextVisible" presStyleLbl="bgAccFollowNode1" presStyleIdx="3" presStyleCnt="5" custScaleX="126645" custScaleY="114371">
        <dgm:presLayoutVars>
          <dgm:bulletEnabled val="1"/>
        </dgm:presLayoutVars>
      </dgm:prSet>
      <dgm:spPr/>
    </dgm:pt>
    <dgm:pt modelId="{39807683-9A8B-4F9C-8CA5-6E820E9FE82D}" type="pres">
      <dgm:prSet presAssocID="{299E65C9-A747-4812-9488-C646245D42DE}" presName="childTextHidden" presStyleLbl="bgAccFollowNode1" presStyleIdx="3" presStyleCnt="5"/>
      <dgm:spPr/>
    </dgm:pt>
    <dgm:pt modelId="{9E4CC309-4DA8-4B65-9EC7-DE9847EFA07B}" type="pres">
      <dgm:prSet presAssocID="{299E65C9-A747-4812-9488-C646245D42DE}" presName="parentText" presStyleLbl="node1" presStyleIdx="3" presStyleCnt="5" custScaleX="97287" custScaleY="86987" custLinFactNeighborX="-21960" custLinFactNeighborY="226">
        <dgm:presLayoutVars>
          <dgm:chMax val="1"/>
          <dgm:bulletEnabled val="1"/>
        </dgm:presLayoutVars>
      </dgm:prSet>
      <dgm:spPr/>
    </dgm:pt>
    <dgm:pt modelId="{C92A0A48-020C-4150-8802-A3A9C81A40AE}" type="pres">
      <dgm:prSet presAssocID="{299E65C9-A747-4812-9488-C646245D42DE}" presName="aSpace" presStyleCnt="0"/>
      <dgm:spPr/>
    </dgm:pt>
    <dgm:pt modelId="{60AD1053-C3BF-4128-A680-4F0A0C88139A}" type="pres">
      <dgm:prSet presAssocID="{FF923FF0-B395-4BF8-A458-EF23CDAE0A9B}" presName="compNode" presStyleCnt="0"/>
      <dgm:spPr/>
    </dgm:pt>
    <dgm:pt modelId="{2E6B3923-51D8-431F-B04E-907813CEDA9C}" type="pres">
      <dgm:prSet presAssocID="{FF923FF0-B395-4BF8-A458-EF23CDAE0A9B}" presName="noGeometry" presStyleCnt="0"/>
      <dgm:spPr/>
    </dgm:pt>
    <dgm:pt modelId="{3146D565-6405-4374-BB14-B5CFD80CC6A1}" type="pres">
      <dgm:prSet presAssocID="{FF923FF0-B395-4BF8-A458-EF23CDAE0A9B}" presName="childTextVisible" presStyleLbl="bgAccFollowNode1" presStyleIdx="4" presStyleCnt="5" custScaleX="126645" custScaleY="114371">
        <dgm:presLayoutVars>
          <dgm:bulletEnabled val="1"/>
        </dgm:presLayoutVars>
      </dgm:prSet>
      <dgm:spPr/>
    </dgm:pt>
    <dgm:pt modelId="{D2283CDE-7628-43E2-9636-E53FF4520956}" type="pres">
      <dgm:prSet presAssocID="{FF923FF0-B395-4BF8-A458-EF23CDAE0A9B}" presName="childTextHidden" presStyleLbl="bgAccFollowNode1" presStyleIdx="4" presStyleCnt="5"/>
      <dgm:spPr/>
    </dgm:pt>
    <dgm:pt modelId="{8BE59E2A-885B-4ECB-92D4-5F70CD818FE0}" type="pres">
      <dgm:prSet presAssocID="{FF923FF0-B395-4BF8-A458-EF23CDAE0A9B}" presName="parentText" presStyleLbl="node1" presStyleIdx="4" presStyleCnt="5" custScaleX="97287" custScaleY="86987" custLinFactNeighborX="-21960" custLinFactNeighborY="226">
        <dgm:presLayoutVars>
          <dgm:chMax val="1"/>
          <dgm:bulletEnabled val="1"/>
        </dgm:presLayoutVars>
      </dgm:prSet>
      <dgm:spPr/>
    </dgm:pt>
  </dgm:ptLst>
  <dgm:cxnLst>
    <dgm:cxn modelId="{B995C403-E0AE-44A8-8FD4-0E8DAC44D16F}" srcId="{6D884068-FE60-4425-AFA8-46761F6C1779}" destId="{3F274046-CEB3-4611-A4A0-657A0145FE57}" srcOrd="0" destOrd="0" parTransId="{2F803568-4E68-4BC5-8BF7-3CB9913A4B20}" sibTransId="{40F8432F-C722-4F19-9E7E-24167A3D522C}"/>
    <dgm:cxn modelId="{1A031C06-6847-43B9-B176-1052890D6345}" type="presOf" srcId="{6D884068-FE60-4425-AFA8-46761F6C1779}" destId="{48B08A6F-5572-4D88-AC88-BC967B2345D4}" srcOrd="0" destOrd="0" presId="urn:microsoft.com/office/officeart/2005/8/layout/hProcess6"/>
    <dgm:cxn modelId="{1D89110A-A32A-4AC8-BABA-003FECB64757}" srcId="{6D884068-FE60-4425-AFA8-46761F6C1779}" destId="{488A6C78-6E86-4335-93E7-4354248BD7D3}" srcOrd="2" destOrd="0" parTransId="{CFB15F51-CD3F-47EC-9D71-0E869171ECDF}" sibTransId="{7CBCD513-B189-468F-86FC-614D3989E4A7}"/>
    <dgm:cxn modelId="{C0DF330E-8A3E-4790-94D9-9BE5EBB4C95F}" srcId="{6D884068-FE60-4425-AFA8-46761F6C1779}" destId="{7983C502-7D9B-4FE9-BF47-BAAD8A4C48CB}" srcOrd="1" destOrd="0" parTransId="{A1D118D4-32D9-4EB8-AB38-E697CD1610B0}" sibTransId="{4388CC0C-21F5-45B4-AA0F-4E4FA74FDED5}"/>
    <dgm:cxn modelId="{87270813-210C-42FC-9D8B-CCE5BFEB28E9}" type="presOf" srcId="{2C4A5DDA-70F4-41F1-9AF8-7C8995957ECB}" destId="{D30B8924-1FA7-407D-B8A7-5284A55C534E}" srcOrd="0" destOrd="0" presId="urn:microsoft.com/office/officeart/2005/8/layout/hProcess6"/>
    <dgm:cxn modelId="{7CAA9A13-7C20-45AB-B8E0-988379857084}" type="presOf" srcId="{7983C502-7D9B-4FE9-BF47-BAAD8A4C48CB}" destId="{CE3587CC-7131-41AD-BB7A-194EB381F105}" srcOrd="0" destOrd="0" presId="urn:microsoft.com/office/officeart/2005/8/layout/hProcess6"/>
    <dgm:cxn modelId="{88EA9932-3EB6-4505-86DA-34220D8106A4}" srcId="{299E65C9-A747-4812-9488-C646245D42DE}" destId="{DA6BB714-827F-46B9-92B5-B845CD915CC0}" srcOrd="0" destOrd="0" parTransId="{C996E3D8-D0B9-462E-8A31-D75BE9B66A44}" sibTransId="{03880BFD-8246-41C2-B6DE-B483A41ADCC4}"/>
    <dgm:cxn modelId="{C5E19F37-377D-424E-AFC2-EA649619051B}" srcId="{7983C502-7D9B-4FE9-BF47-BAAD8A4C48CB}" destId="{AC5236AF-5E64-4582-8041-DBE784D884A3}" srcOrd="0" destOrd="0" parTransId="{BE48E0C7-E54F-4D90-A2DD-953ECB83559A}" sibTransId="{13A410B8-CAB1-46AB-9947-067683E0119A}"/>
    <dgm:cxn modelId="{11EE3A3F-038A-4421-A015-E892540907B8}" type="presOf" srcId="{76C3C8F6-7AF1-4CD9-ADBE-E6101DAEE17B}" destId="{D2283CDE-7628-43E2-9636-E53FF4520956}" srcOrd="1" destOrd="0" presId="urn:microsoft.com/office/officeart/2005/8/layout/hProcess6"/>
    <dgm:cxn modelId="{C770515B-E21D-4F46-ABD1-E278A0B50C97}" type="presOf" srcId="{FEFD29C3-F6BD-4641-A147-5BF979C64FDB}" destId="{A0CE9C79-9B83-424A-B775-7E5FE40EBFD9}" srcOrd="0" destOrd="0" presId="urn:microsoft.com/office/officeart/2005/8/layout/hProcess6"/>
    <dgm:cxn modelId="{625D8642-8CB4-4C3E-964D-5D40EC68CD35}" srcId="{6D884068-FE60-4425-AFA8-46761F6C1779}" destId="{299E65C9-A747-4812-9488-C646245D42DE}" srcOrd="3" destOrd="0" parTransId="{C429CE35-F687-40A4-9EE0-4CB0EB7DAE5A}" sibTransId="{36CCA328-1525-4781-A32D-138BC90D978A}"/>
    <dgm:cxn modelId="{1ED48657-919E-4FA7-A5BA-B1882A30A9DA}" srcId="{3F274046-CEB3-4611-A4A0-657A0145FE57}" destId="{FEFD29C3-F6BD-4641-A147-5BF979C64FDB}" srcOrd="0" destOrd="0" parTransId="{560D346A-0794-4550-B592-819421CA2A2E}" sibTransId="{2A2522AB-2D8F-432B-940F-3DFA0F01529D}"/>
    <dgm:cxn modelId="{4462D580-6039-402A-B1B1-FE5BAE650C6A}" type="presOf" srcId="{299E65C9-A747-4812-9488-C646245D42DE}" destId="{9E4CC309-4DA8-4B65-9EC7-DE9847EFA07B}" srcOrd="0" destOrd="0" presId="urn:microsoft.com/office/officeart/2005/8/layout/hProcess6"/>
    <dgm:cxn modelId="{792A5C86-7911-4833-9ED1-4FFBC55DAFFA}" type="presOf" srcId="{76C3C8F6-7AF1-4CD9-ADBE-E6101DAEE17B}" destId="{3146D565-6405-4374-BB14-B5CFD80CC6A1}" srcOrd="0" destOrd="0" presId="urn:microsoft.com/office/officeart/2005/8/layout/hProcess6"/>
    <dgm:cxn modelId="{2BD7E58A-E5EA-495F-A538-0FF2EFF78D9F}" type="presOf" srcId="{FF923FF0-B395-4BF8-A458-EF23CDAE0A9B}" destId="{8BE59E2A-885B-4ECB-92D4-5F70CD818FE0}" srcOrd="0" destOrd="0" presId="urn:microsoft.com/office/officeart/2005/8/layout/hProcess6"/>
    <dgm:cxn modelId="{F0F4E08C-D29D-4D6E-8DD0-CC1841701287}" type="presOf" srcId="{AC5236AF-5E64-4582-8041-DBE784D884A3}" destId="{633D7101-D492-4629-A46E-865B1F368629}" srcOrd="0" destOrd="0" presId="urn:microsoft.com/office/officeart/2005/8/layout/hProcess6"/>
    <dgm:cxn modelId="{BA3D6291-C2AF-4436-9798-74236C881E36}" srcId="{FF923FF0-B395-4BF8-A458-EF23CDAE0A9B}" destId="{76C3C8F6-7AF1-4CD9-ADBE-E6101DAEE17B}" srcOrd="0" destOrd="0" parTransId="{24F69CD1-4378-4D89-A82C-21A48AB498E4}" sibTransId="{E98D6F76-42BE-40BA-996C-385000B4F0C9}"/>
    <dgm:cxn modelId="{8CCCB4AB-39F3-4292-ADEB-DDF072588EDF}" type="presOf" srcId="{488A6C78-6E86-4335-93E7-4354248BD7D3}" destId="{4E56D65E-57A1-41B6-85C1-2C6539676BCC}" srcOrd="0" destOrd="0" presId="urn:microsoft.com/office/officeart/2005/8/layout/hProcess6"/>
    <dgm:cxn modelId="{77F306B2-52EC-4962-9AEF-8395A36E8A03}" type="presOf" srcId="{AC5236AF-5E64-4582-8041-DBE784D884A3}" destId="{2DC90DF7-2406-4244-BCA0-6E6E561DEB8A}" srcOrd="1" destOrd="0" presId="urn:microsoft.com/office/officeart/2005/8/layout/hProcess6"/>
    <dgm:cxn modelId="{E4B1D8B8-8EC8-40AB-B094-07B0583C2030}" type="presOf" srcId="{FEFD29C3-F6BD-4641-A147-5BF979C64FDB}" destId="{0337C500-4B8E-49AD-8AC6-8E08BBE49D8E}" srcOrd="1" destOrd="0" presId="urn:microsoft.com/office/officeart/2005/8/layout/hProcess6"/>
    <dgm:cxn modelId="{5E83D1C5-E218-4BC3-A2FD-BD0CA5BC7238}" type="presOf" srcId="{DA6BB714-827F-46B9-92B5-B845CD915CC0}" destId="{1C52FE83-9455-4929-81C8-C85E2AB665A0}" srcOrd="0" destOrd="0" presId="urn:microsoft.com/office/officeart/2005/8/layout/hProcess6"/>
    <dgm:cxn modelId="{4CE47CD0-3BCE-4727-83F4-39074512F7DF}" type="presOf" srcId="{3F274046-CEB3-4611-A4A0-657A0145FE57}" destId="{AE9BDB6D-007C-46BC-A3AF-35FCAB295BC3}" srcOrd="0" destOrd="0" presId="urn:microsoft.com/office/officeart/2005/8/layout/hProcess6"/>
    <dgm:cxn modelId="{AD716CD4-084A-48A1-BE78-F3BB09631B94}" srcId="{6D884068-FE60-4425-AFA8-46761F6C1779}" destId="{FF923FF0-B395-4BF8-A458-EF23CDAE0A9B}" srcOrd="4" destOrd="0" parTransId="{BEF65100-7191-4DC9-A3BC-DF29A27B8BDC}" sibTransId="{E564D9AF-C73A-4CEC-913E-F8EEC2010EF2}"/>
    <dgm:cxn modelId="{D1FD18DE-ACCD-49DB-9178-3404A8B268A4}" type="presOf" srcId="{2C4A5DDA-70F4-41F1-9AF8-7C8995957ECB}" destId="{FEE54ED6-8EA1-47EE-92A5-99A8516CD99B}" srcOrd="1" destOrd="0" presId="urn:microsoft.com/office/officeart/2005/8/layout/hProcess6"/>
    <dgm:cxn modelId="{967D99EE-F40F-4170-8BAE-A4741341860D}" type="presOf" srcId="{DA6BB714-827F-46B9-92B5-B845CD915CC0}" destId="{39807683-9A8B-4F9C-8CA5-6E820E9FE82D}" srcOrd="1" destOrd="0" presId="urn:microsoft.com/office/officeart/2005/8/layout/hProcess6"/>
    <dgm:cxn modelId="{0D744DF4-3538-4393-9A84-C99A66BB5125}" srcId="{488A6C78-6E86-4335-93E7-4354248BD7D3}" destId="{2C4A5DDA-70F4-41F1-9AF8-7C8995957ECB}" srcOrd="0" destOrd="0" parTransId="{2CCFB43B-2B0B-48DD-8E5D-B5A87E7461EF}" sibTransId="{8BDED88B-5F07-4DD1-803A-B53539402B3D}"/>
    <dgm:cxn modelId="{17005A50-AE9B-41DD-8784-65320EC5784C}" type="presParOf" srcId="{48B08A6F-5572-4D88-AC88-BC967B2345D4}" destId="{CDCFE392-5679-415F-99A1-325E97F4CBC8}" srcOrd="0" destOrd="0" presId="urn:microsoft.com/office/officeart/2005/8/layout/hProcess6"/>
    <dgm:cxn modelId="{E8D46D8D-D128-485B-AFAC-EB85FDAB2BA5}" type="presParOf" srcId="{CDCFE392-5679-415F-99A1-325E97F4CBC8}" destId="{8BB7266E-134C-46CF-B377-E4F932C7F072}" srcOrd="0" destOrd="0" presId="urn:microsoft.com/office/officeart/2005/8/layout/hProcess6"/>
    <dgm:cxn modelId="{F6A6B802-9F43-483C-A87A-185BE87803F6}" type="presParOf" srcId="{CDCFE392-5679-415F-99A1-325E97F4CBC8}" destId="{A0CE9C79-9B83-424A-B775-7E5FE40EBFD9}" srcOrd="1" destOrd="0" presId="urn:microsoft.com/office/officeart/2005/8/layout/hProcess6"/>
    <dgm:cxn modelId="{AC816669-3530-4749-8650-01F89C14BB78}" type="presParOf" srcId="{CDCFE392-5679-415F-99A1-325E97F4CBC8}" destId="{0337C500-4B8E-49AD-8AC6-8E08BBE49D8E}" srcOrd="2" destOrd="0" presId="urn:microsoft.com/office/officeart/2005/8/layout/hProcess6"/>
    <dgm:cxn modelId="{D884CC49-C833-44CC-835F-39F41DB93754}" type="presParOf" srcId="{CDCFE392-5679-415F-99A1-325E97F4CBC8}" destId="{AE9BDB6D-007C-46BC-A3AF-35FCAB295BC3}" srcOrd="3" destOrd="0" presId="urn:microsoft.com/office/officeart/2005/8/layout/hProcess6"/>
    <dgm:cxn modelId="{58CE49B3-65ED-4101-8E1E-F4BF8EDA8EC8}" type="presParOf" srcId="{48B08A6F-5572-4D88-AC88-BC967B2345D4}" destId="{0D10C34C-2D8D-4A96-8A0F-499CDF8C82E6}" srcOrd="1" destOrd="0" presId="urn:microsoft.com/office/officeart/2005/8/layout/hProcess6"/>
    <dgm:cxn modelId="{BB8BF74A-1DDB-4EF0-9328-5B03E4EA6B4C}" type="presParOf" srcId="{48B08A6F-5572-4D88-AC88-BC967B2345D4}" destId="{803EDF0B-BF54-4D78-9AC2-1D556BFAD908}" srcOrd="2" destOrd="0" presId="urn:microsoft.com/office/officeart/2005/8/layout/hProcess6"/>
    <dgm:cxn modelId="{E5C9927B-7AD1-4F0C-9E0D-9804DBA0F2F8}" type="presParOf" srcId="{803EDF0B-BF54-4D78-9AC2-1D556BFAD908}" destId="{9116AE0E-4492-4FF3-8588-D2B3777E99A7}" srcOrd="0" destOrd="0" presId="urn:microsoft.com/office/officeart/2005/8/layout/hProcess6"/>
    <dgm:cxn modelId="{0C7A4246-F2A7-4E3E-A5DA-37FD3CAC7533}" type="presParOf" srcId="{803EDF0B-BF54-4D78-9AC2-1D556BFAD908}" destId="{633D7101-D492-4629-A46E-865B1F368629}" srcOrd="1" destOrd="0" presId="urn:microsoft.com/office/officeart/2005/8/layout/hProcess6"/>
    <dgm:cxn modelId="{1634EFAE-4B0F-404F-8BA6-D3592D9F1612}" type="presParOf" srcId="{803EDF0B-BF54-4D78-9AC2-1D556BFAD908}" destId="{2DC90DF7-2406-4244-BCA0-6E6E561DEB8A}" srcOrd="2" destOrd="0" presId="urn:microsoft.com/office/officeart/2005/8/layout/hProcess6"/>
    <dgm:cxn modelId="{CB985054-7CAD-4F4E-8FF7-1F22AECFADAF}" type="presParOf" srcId="{803EDF0B-BF54-4D78-9AC2-1D556BFAD908}" destId="{CE3587CC-7131-41AD-BB7A-194EB381F105}" srcOrd="3" destOrd="0" presId="urn:microsoft.com/office/officeart/2005/8/layout/hProcess6"/>
    <dgm:cxn modelId="{E7C1F062-37C6-4BED-8D42-1340EEDC7A2A}" type="presParOf" srcId="{48B08A6F-5572-4D88-AC88-BC967B2345D4}" destId="{755F9DBA-5560-43F8-BA31-9C6A80765565}" srcOrd="3" destOrd="0" presId="urn:microsoft.com/office/officeart/2005/8/layout/hProcess6"/>
    <dgm:cxn modelId="{14A8E297-C7AB-4863-9477-8AB695FE0A92}" type="presParOf" srcId="{48B08A6F-5572-4D88-AC88-BC967B2345D4}" destId="{772C47DB-AB40-47B7-B93F-14AFEF10AB6C}" srcOrd="4" destOrd="0" presId="urn:microsoft.com/office/officeart/2005/8/layout/hProcess6"/>
    <dgm:cxn modelId="{E841C172-00BD-4F88-93A8-E003B5E8ED82}" type="presParOf" srcId="{772C47DB-AB40-47B7-B93F-14AFEF10AB6C}" destId="{8C978D84-2D01-4AAE-9277-7DD2AC701384}" srcOrd="0" destOrd="0" presId="urn:microsoft.com/office/officeart/2005/8/layout/hProcess6"/>
    <dgm:cxn modelId="{8E26D4F9-C7CA-412E-9FF7-5B0272E3C67E}" type="presParOf" srcId="{772C47DB-AB40-47B7-B93F-14AFEF10AB6C}" destId="{D30B8924-1FA7-407D-B8A7-5284A55C534E}" srcOrd="1" destOrd="0" presId="urn:microsoft.com/office/officeart/2005/8/layout/hProcess6"/>
    <dgm:cxn modelId="{79B244F2-A293-4240-AFDA-41F99F616426}" type="presParOf" srcId="{772C47DB-AB40-47B7-B93F-14AFEF10AB6C}" destId="{FEE54ED6-8EA1-47EE-92A5-99A8516CD99B}" srcOrd="2" destOrd="0" presId="urn:microsoft.com/office/officeart/2005/8/layout/hProcess6"/>
    <dgm:cxn modelId="{19415339-4F20-4A99-A1CB-2E5A02D15759}" type="presParOf" srcId="{772C47DB-AB40-47B7-B93F-14AFEF10AB6C}" destId="{4E56D65E-57A1-41B6-85C1-2C6539676BCC}" srcOrd="3" destOrd="0" presId="urn:microsoft.com/office/officeart/2005/8/layout/hProcess6"/>
    <dgm:cxn modelId="{89B0A57E-D1AE-4AEF-A234-61F33D093F0C}" type="presParOf" srcId="{48B08A6F-5572-4D88-AC88-BC967B2345D4}" destId="{73CF0829-B15B-448F-9EC6-12BE2EFEABE5}" srcOrd="5" destOrd="0" presId="urn:microsoft.com/office/officeart/2005/8/layout/hProcess6"/>
    <dgm:cxn modelId="{203289AA-BC10-49CE-8B17-E4124315E23C}" type="presParOf" srcId="{48B08A6F-5572-4D88-AC88-BC967B2345D4}" destId="{C2A9D3E1-671B-4319-84D0-6F7B34608A09}" srcOrd="6" destOrd="0" presId="urn:microsoft.com/office/officeart/2005/8/layout/hProcess6"/>
    <dgm:cxn modelId="{1748B015-9BEE-491A-B20C-81395E1C8356}" type="presParOf" srcId="{C2A9D3E1-671B-4319-84D0-6F7B34608A09}" destId="{6EBE1DA6-4B87-4D60-A3FC-EB3DB0E98EF4}" srcOrd="0" destOrd="0" presId="urn:microsoft.com/office/officeart/2005/8/layout/hProcess6"/>
    <dgm:cxn modelId="{4081692D-C6B0-4EBB-A2A2-2D3AAD00CE38}" type="presParOf" srcId="{C2A9D3E1-671B-4319-84D0-6F7B34608A09}" destId="{1C52FE83-9455-4929-81C8-C85E2AB665A0}" srcOrd="1" destOrd="0" presId="urn:microsoft.com/office/officeart/2005/8/layout/hProcess6"/>
    <dgm:cxn modelId="{BD4B9D86-8655-4A55-8EDD-1366D0288BC8}" type="presParOf" srcId="{C2A9D3E1-671B-4319-84D0-6F7B34608A09}" destId="{39807683-9A8B-4F9C-8CA5-6E820E9FE82D}" srcOrd="2" destOrd="0" presId="urn:microsoft.com/office/officeart/2005/8/layout/hProcess6"/>
    <dgm:cxn modelId="{A87358A1-A940-427D-A5F1-36084BCDBF8A}" type="presParOf" srcId="{C2A9D3E1-671B-4319-84D0-6F7B34608A09}" destId="{9E4CC309-4DA8-4B65-9EC7-DE9847EFA07B}" srcOrd="3" destOrd="0" presId="urn:microsoft.com/office/officeart/2005/8/layout/hProcess6"/>
    <dgm:cxn modelId="{B5226A58-B805-479D-B37F-7E6E1ADDC479}" type="presParOf" srcId="{48B08A6F-5572-4D88-AC88-BC967B2345D4}" destId="{C92A0A48-020C-4150-8802-A3A9C81A40AE}" srcOrd="7" destOrd="0" presId="urn:microsoft.com/office/officeart/2005/8/layout/hProcess6"/>
    <dgm:cxn modelId="{A55F6C18-9D5E-4EFE-B9D2-D1511632E416}" type="presParOf" srcId="{48B08A6F-5572-4D88-AC88-BC967B2345D4}" destId="{60AD1053-C3BF-4128-A680-4F0A0C88139A}" srcOrd="8" destOrd="0" presId="urn:microsoft.com/office/officeart/2005/8/layout/hProcess6"/>
    <dgm:cxn modelId="{F25546ED-A025-4A75-94D4-511FE9A6BC52}" type="presParOf" srcId="{60AD1053-C3BF-4128-A680-4F0A0C88139A}" destId="{2E6B3923-51D8-431F-B04E-907813CEDA9C}" srcOrd="0" destOrd="0" presId="urn:microsoft.com/office/officeart/2005/8/layout/hProcess6"/>
    <dgm:cxn modelId="{A4B5C056-4B18-496D-ABCD-A65465556930}" type="presParOf" srcId="{60AD1053-C3BF-4128-A680-4F0A0C88139A}" destId="{3146D565-6405-4374-BB14-B5CFD80CC6A1}" srcOrd="1" destOrd="0" presId="urn:microsoft.com/office/officeart/2005/8/layout/hProcess6"/>
    <dgm:cxn modelId="{CD052BC4-83D7-4DF2-BD8A-8EBF048D6A7F}" type="presParOf" srcId="{60AD1053-C3BF-4128-A680-4F0A0C88139A}" destId="{D2283CDE-7628-43E2-9636-E53FF4520956}" srcOrd="2" destOrd="0" presId="urn:microsoft.com/office/officeart/2005/8/layout/hProcess6"/>
    <dgm:cxn modelId="{1E0CFCC8-34EE-4D2A-9CC9-3F2E95F48A21}" type="presParOf" srcId="{60AD1053-C3BF-4128-A680-4F0A0C88139A}" destId="{8BE59E2A-885B-4ECB-92D4-5F70CD818FE0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CE9C79-9B83-424A-B775-7E5FE40EBFD9}">
      <dsp:nvSpPr>
        <dsp:cNvPr id="0" name=""/>
        <dsp:cNvSpPr/>
      </dsp:nvSpPr>
      <dsp:spPr>
        <a:xfrm>
          <a:off x="193078" y="2956323"/>
          <a:ext cx="2052301" cy="1620104"/>
        </a:xfrm>
        <a:prstGeom prst="rightArrow">
          <a:avLst>
            <a:gd name="adj1" fmla="val 70000"/>
            <a:gd name="adj2" fmla="val 50000"/>
          </a:avLst>
        </a:prstGeom>
        <a:solidFill>
          <a:srgbClr val="80BC00">
            <a:alpha val="90000"/>
          </a:srgbClr>
        </a:solidFill>
        <a:ln w="38100" cap="flat" cmpd="sng" algn="ctr">
          <a:solidFill>
            <a:schemeClr val="bg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2032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Kick-off</a:t>
          </a:r>
        </a:p>
      </dsp:txBody>
      <dsp:txXfrm>
        <a:off x="706154" y="3199339"/>
        <a:ext cx="1000496" cy="1134072"/>
      </dsp:txXfrm>
    </dsp:sp>
    <dsp:sp modelId="{AE9BDB6D-007C-46BC-A3AF-35FCAB295BC3}">
      <dsp:nvSpPr>
        <dsp:cNvPr id="0" name=""/>
        <dsp:cNvSpPr/>
      </dsp:nvSpPr>
      <dsp:spPr>
        <a:xfrm>
          <a:off x="0" y="3415797"/>
          <a:ext cx="788275" cy="704818"/>
        </a:xfrm>
        <a:prstGeom prst="ellipse">
          <a:avLst/>
        </a:prstGeom>
        <a:solidFill>
          <a:srgbClr val="2B3D4F"/>
        </a:solidFill>
        <a:ln w="5715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#1</a:t>
          </a:r>
        </a:p>
      </dsp:txBody>
      <dsp:txXfrm>
        <a:off x="115440" y="3519015"/>
        <a:ext cx="557395" cy="498382"/>
      </dsp:txXfrm>
    </dsp:sp>
    <dsp:sp modelId="{633D7101-D492-4629-A46E-865B1F368629}">
      <dsp:nvSpPr>
        <dsp:cNvPr id="0" name=""/>
        <dsp:cNvSpPr/>
      </dsp:nvSpPr>
      <dsp:spPr>
        <a:xfrm>
          <a:off x="2535897" y="2956323"/>
          <a:ext cx="2052301" cy="1620104"/>
        </a:xfrm>
        <a:prstGeom prst="rightArrow">
          <a:avLst>
            <a:gd name="adj1" fmla="val 70000"/>
            <a:gd name="adj2" fmla="val 50000"/>
          </a:avLst>
        </a:prstGeom>
        <a:solidFill>
          <a:srgbClr val="80BC00">
            <a:alpha val="90000"/>
          </a:srgbClr>
        </a:solidFill>
        <a:ln w="38100" cap="flat" cmpd="sng" algn="ctr">
          <a:solidFill>
            <a:schemeClr val="bg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12065" rIns="2413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Plan</a:t>
          </a:r>
        </a:p>
      </dsp:txBody>
      <dsp:txXfrm>
        <a:off x="3048973" y="3199339"/>
        <a:ext cx="1000496" cy="1134072"/>
      </dsp:txXfrm>
    </dsp:sp>
    <dsp:sp modelId="{CE3587CC-7131-41AD-BB7A-194EB381F105}">
      <dsp:nvSpPr>
        <dsp:cNvPr id="0" name=""/>
        <dsp:cNvSpPr/>
      </dsp:nvSpPr>
      <dsp:spPr>
        <a:xfrm>
          <a:off x="2179720" y="3415797"/>
          <a:ext cx="788275" cy="704818"/>
        </a:xfrm>
        <a:prstGeom prst="ellipse">
          <a:avLst/>
        </a:prstGeom>
        <a:solidFill>
          <a:srgbClr val="2B3D4F"/>
        </a:solidFill>
        <a:ln w="5715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#2</a:t>
          </a:r>
        </a:p>
      </dsp:txBody>
      <dsp:txXfrm>
        <a:off x="2295160" y="3519015"/>
        <a:ext cx="557395" cy="498382"/>
      </dsp:txXfrm>
    </dsp:sp>
    <dsp:sp modelId="{D30B8924-1FA7-407D-B8A7-5284A55C534E}">
      <dsp:nvSpPr>
        <dsp:cNvPr id="0" name=""/>
        <dsp:cNvSpPr/>
      </dsp:nvSpPr>
      <dsp:spPr>
        <a:xfrm>
          <a:off x="4878716" y="2956323"/>
          <a:ext cx="2052301" cy="1620104"/>
        </a:xfrm>
        <a:prstGeom prst="rightArrow">
          <a:avLst>
            <a:gd name="adj1" fmla="val 70000"/>
            <a:gd name="adj2" fmla="val 50000"/>
          </a:avLst>
        </a:prstGeom>
        <a:solidFill>
          <a:srgbClr val="80BC00">
            <a:alpha val="90000"/>
          </a:srgbClr>
        </a:solidFill>
        <a:ln w="38100" cap="flat" cmpd="sng" algn="ctr">
          <a:solidFill>
            <a:schemeClr val="bg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2286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Test &amp; Refine</a:t>
          </a:r>
        </a:p>
      </dsp:txBody>
      <dsp:txXfrm>
        <a:off x="5391792" y="3199339"/>
        <a:ext cx="1000496" cy="1134072"/>
      </dsp:txXfrm>
    </dsp:sp>
    <dsp:sp modelId="{4E56D65E-57A1-41B6-85C1-2C6539676BCC}">
      <dsp:nvSpPr>
        <dsp:cNvPr id="0" name=""/>
        <dsp:cNvSpPr/>
      </dsp:nvSpPr>
      <dsp:spPr>
        <a:xfrm>
          <a:off x="4522539" y="3415797"/>
          <a:ext cx="788275" cy="704818"/>
        </a:xfrm>
        <a:prstGeom prst="ellipse">
          <a:avLst/>
        </a:prstGeom>
        <a:solidFill>
          <a:srgbClr val="2B3D4F"/>
        </a:solidFill>
        <a:ln w="5715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#3</a:t>
          </a:r>
        </a:p>
      </dsp:txBody>
      <dsp:txXfrm>
        <a:off x="4637979" y="3519015"/>
        <a:ext cx="557395" cy="498382"/>
      </dsp:txXfrm>
    </dsp:sp>
    <dsp:sp modelId="{1C52FE83-9455-4929-81C8-C85E2AB665A0}">
      <dsp:nvSpPr>
        <dsp:cNvPr id="0" name=""/>
        <dsp:cNvSpPr/>
      </dsp:nvSpPr>
      <dsp:spPr>
        <a:xfrm>
          <a:off x="7221535" y="2956323"/>
          <a:ext cx="2052301" cy="1620104"/>
        </a:xfrm>
        <a:prstGeom prst="rightArrow">
          <a:avLst>
            <a:gd name="adj1" fmla="val 70000"/>
            <a:gd name="adj2" fmla="val 50000"/>
          </a:avLst>
        </a:prstGeom>
        <a:solidFill>
          <a:srgbClr val="80BC00">
            <a:alpha val="90000"/>
          </a:srgbClr>
        </a:solidFill>
        <a:ln w="38100" cap="flat" cmpd="sng" algn="ctr">
          <a:solidFill>
            <a:schemeClr val="bg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2159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Deploy</a:t>
          </a:r>
        </a:p>
      </dsp:txBody>
      <dsp:txXfrm>
        <a:off x="7734610" y="3199339"/>
        <a:ext cx="1000496" cy="1134072"/>
      </dsp:txXfrm>
    </dsp:sp>
    <dsp:sp modelId="{9E4CC309-4DA8-4B65-9EC7-DE9847EFA07B}">
      <dsp:nvSpPr>
        <dsp:cNvPr id="0" name=""/>
        <dsp:cNvSpPr/>
      </dsp:nvSpPr>
      <dsp:spPr>
        <a:xfrm>
          <a:off x="6865358" y="3415797"/>
          <a:ext cx="788275" cy="704818"/>
        </a:xfrm>
        <a:prstGeom prst="ellipse">
          <a:avLst/>
        </a:prstGeom>
        <a:solidFill>
          <a:srgbClr val="2B3D4F"/>
        </a:solidFill>
        <a:ln w="5715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#4</a:t>
          </a:r>
        </a:p>
      </dsp:txBody>
      <dsp:txXfrm>
        <a:off x="6980798" y="3519015"/>
        <a:ext cx="557395" cy="498382"/>
      </dsp:txXfrm>
    </dsp:sp>
    <dsp:sp modelId="{3146D565-6405-4374-BB14-B5CFD80CC6A1}">
      <dsp:nvSpPr>
        <dsp:cNvPr id="0" name=""/>
        <dsp:cNvSpPr/>
      </dsp:nvSpPr>
      <dsp:spPr>
        <a:xfrm>
          <a:off x="9564354" y="2956323"/>
          <a:ext cx="2052301" cy="1620104"/>
        </a:xfrm>
        <a:prstGeom prst="rightArrow">
          <a:avLst>
            <a:gd name="adj1" fmla="val 70000"/>
            <a:gd name="adj2" fmla="val 50000"/>
          </a:avLst>
        </a:prstGeom>
        <a:solidFill>
          <a:srgbClr val="80BC00">
            <a:alpha val="90000"/>
          </a:srgbClr>
        </a:solidFill>
        <a:ln w="38100" cap="flat" cmpd="sng" algn="ctr">
          <a:solidFill>
            <a:schemeClr val="bg1">
              <a:lumMod val="50000"/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10795" rIns="2159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Support</a:t>
          </a:r>
        </a:p>
      </dsp:txBody>
      <dsp:txXfrm>
        <a:off x="10077429" y="3199339"/>
        <a:ext cx="1000496" cy="1134072"/>
      </dsp:txXfrm>
    </dsp:sp>
    <dsp:sp modelId="{8BE59E2A-885B-4ECB-92D4-5F70CD818FE0}">
      <dsp:nvSpPr>
        <dsp:cNvPr id="0" name=""/>
        <dsp:cNvSpPr/>
      </dsp:nvSpPr>
      <dsp:spPr>
        <a:xfrm>
          <a:off x="9208177" y="3415797"/>
          <a:ext cx="788275" cy="704818"/>
        </a:xfrm>
        <a:prstGeom prst="ellipse">
          <a:avLst/>
        </a:prstGeom>
        <a:solidFill>
          <a:srgbClr val="2B3D4F"/>
        </a:solidFill>
        <a:ln w="5715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#5</a:t>
          </a:r>
        </a:p>
      </dsp:txBody>
      <dsp:txXfrm>
        <a:off x="9323617" y="3519015"/>
        <a:ext cx="557395" cy="498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9BB46-5796-4A4F-AF95-B16764217320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4926B-C320-F346-9932-AFEFB69C7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04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4926B-C320-F346-9932-AFEFB69C7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66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4926B-C320-F346-9932-AFEFB69C7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39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4926B-C320-F346-9932-AFEFB69C7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54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24926B-C320-F346-9932-AFEFB69C7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4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©2017. Confidential–Distribution prohibited without permission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9BE8-1369-1245-86FA-30F76474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88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55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248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47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327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34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87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7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14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9229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9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Mar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7300" y="6356350"/>
            <a:ext cx="459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©2017. Confidential–Distribution prohibited without permission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9BE8-1369-1245-86FA-30F76474D0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377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6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188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704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53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036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825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140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849D7-BC96-4C6A-B278-3C751AAB89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29313-06AA-45BB-939E-0EF2DE77E6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174D9-104B-47DC-AE9A-935F2103B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C89E93-87F5-4DF5-8750-A79B384A2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B0399-B096-4874-9AF5-76C215209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386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5A228-51B5-463E-AD07-457407868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FED99-EF7F-4299-8AB1-D56486D8C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DA49D-DF13-4529-8889-108AB9286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7CB3A-4A64-4CA4-923C-18723B669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FDF29-8670-4BD2-B422-7C1746A70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499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612BF-615B-4A4F-B9E0-8AD51BC5F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54A8B6-A504-4956-B1FF-F592F3AAA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F32BF-CB67-4DE6-9437-30A3CA475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C9D32-12B2-489A-87CC-F6E7F7C7A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0CDBBF-6C14-40DD-BAA4-8096E8066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3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v</a:t>
            </a:r>
          </a:p>
        </p:txBody>
      </p:sp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7300" y="6356350"/>
            <a:ext cx="459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©2017. Confidential–Distribution prohibited without permission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9BE8-1369-1245-86FA-30F76474D0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84" y="6421798"/>
            <a:ext cx="988060" cy="216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9438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292F8-6ED9-46DC-A366-27B390C92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5FCAF-F274-4CD6-ADFE-41BE4E194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22FED-8C16-4FA8-9DA6-CE25B3DDA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7DA9C9-A388-4ACD-929D-7D7BFB53D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CE947-A2F4-4922-9374-413578C76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3E526F-7E1E-427C-8345-CBDB1FAC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624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ED0F8-99A9-49A6-AD78-9F51E4AB3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E173C-9EF8-4F06-8799-0443FBA3C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B6B0A6-BC3A-44EF-ACF2-94E73EEB8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26F29D-309A-48AD-B815-95515680BE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733894-5B8E-4B8B-A4DF-B1E14EFB88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26785C-FE09-42D2-B27C-C0C7D0E90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3BC9FF-4EDD-464E-B705-B89F486B1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0BB642-F679-4916-B1CE-43A6F2BBC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662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4457A-4D2D-41B2-9AF9-E91A27DF0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11B73C-6BB3-473A-AED1-9F2A192DD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6B4D73-324E-4219-91EF-BE0C7641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CD5959-394B-43D5-AE8E-7E75B9D8B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146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56D7E8-EAB7-4555-A309-85E30AF73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00076E-A7AF-4A3F-BA05-E2FFAB2C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7714A1-E1E7-4B24-BE84-5A8E3E082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8189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718B6-73F2-4CA8-9A65-D875A5CBC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7D855-245A-41AE-9591-441090A8A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2D5269-D2FA-4E0B-8B72-B56D5B041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CFF36-1E2F-444F-9612-6A58DD552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3983F7-5994-48A1-9DC4-7CBFD7F47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48AB7-39D6-487F-BAEA-75BC91D08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468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CCE9E-66C2-403E-996D-15C50C6F6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B15DFC-AD10-4CC4-8F89-D631E3EA07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15182C-A8B4-413E-B69A-9E75DC956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BDCDD-1DEF-41CC-89CC-9F4182B6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A3317-6A7A-44EF-943B-7B5B5D321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11851-9798-4999-87DF-49F1ADA36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321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D0ECA-E9B1-4C07-9A89-2C2423CF1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9AA650-7FAE-4036-8625-54C6CBB473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79888E-7496-4A6E-9A77-A6364A5FE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C5340-8BCF-446E-AF9D-4DBBFF5A0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6129C-0527-44DB-88CF-BCE61026F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44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954154-9403-412C-BC4D-1BEE82E4D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056EF-2CE1-49B0-8CD9-6203312C1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A18E-7D5A-47AC-A15A-71BF908F2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E7E88-DF71-4C35-B21E-89AE4E369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60723-7800-4F5D-BADF-DFEA8A8BA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5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3FB754-AFCC-784D-92BD-BC07C3046198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B846884-FE5A-484C-987A-B61E450EE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00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81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49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1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51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C580FD-5068-874C-A589-8FBEAB24A02E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168552-E4DF-CF4E-BBC9-D2F0961D1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4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7300" y="6356350"/>
            <a:ext cx="459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©2017. Confidential–Distribution prohibited without permission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9BE8-1369-1245-86FA-30F76474D0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84" y="6421798"/>
            <a:ext cx="988060" cy="216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6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94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37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463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AAD89F-CFED-4AAD-9576-A6D1828E6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CB116-9A8C-4E03-8DF0-9897E9D44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E08DBA-67B8-46EF-AB5A-718D4FB08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0EB78-18AA-4102-909A-C889B1C9BD03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F5F5F-447A-4581-8FF2-F26EDBA8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FDE5F-2B09-4EE9-B028-654C2A4A97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5642C-1D39-4EC1-926D-AF83A18FBC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82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3793" y="927457"/>
            <a:ext cx="9853952" cy="4445924"/>
          </a:xfrm>
        </p:spPr>
        <p:txBody>
          <a:bodyPr/>
          <a:lstStyle/>
          <a:p>
            <a:r>
              <a:rPr lang="en-US" sz="5400" dirty="0">
                <a:ea typeface="+mn-ea"/>
                <a:cs typeface="+mn-cs"/>
              </a:rPr>
              <a:t>Customer ABC</a:t>
            </a:r>
            <a:br>
              <a:rPr lang="en-US" sz="5400" dirty="0">
                <a:ea typeface="+mn-ea"/>
                <a:cs typeface="+mn-cs"/>
              </a:rPr>
            </a:br>
            <a:r>
              <a:rPr lang="en-US" sz="4400" dirty="0">
                <a:ea typeface="+mn-ea"/>
                <a:cs typeface="+mn-cs"/>
              </a:rPr>
              <a:t>Implementation Plan</a:t>
            </a:r>
            <a:br>
              <a:rPr lang="en-US" sz="4400" dirty="0"/>
            </a:br>
            <a:br>
              <a:rPr lang="en-US" sz="4400" dirty="0"/>
            </a:br>
            <a:r>
              <a:rPr lang="en-US" sz="3200" dirty="0"/>
              <a:t>Date: XX/XX/XXX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003389-0A53-4239-A65D-6893A8DF6B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3537" y="2555869"/>
            <a:ext cx="561840" cy="87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927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D3A9067-A4EA-474D-8126-C8EBE55705E5}"/>
              </a:ext>
            </a:extLst>
          </p:cNvPr>
          <p:cNvSpPr txBox="1">
            <a:spLocks/>
          </p:cNvSpPr>
          <p:nvPr/>
        </p:nvSpPr>
        <p:spPr>
          <a:xfrm>
            <a:off x="2095499" y="1009934"/>
            <a:ext cx="8753476" cy="572424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l">
              <a:buSzPct val="150000"/>
            </a:pPr>
            <a:r>
              <a:rPr lang="en-US" sz="2800" i="1" u="sng" dirty="0">
                <a:solidFill>
                  <a:srgbClr val="80BC00"/>
                </a:solidFill>
              </a:rPr>
              <a:t>Communication Plan</a:t>
            </a:r>
          </a:p>
          <a:p>
            <a:pPr lvl="1" algn="l">
              <a:buSzPct val="150000"/>
            </a:pPr>
            <a:endParaRPr lang="en-US" sz="2800" i="1" u="sng" dirty="0">
              <a:solidFill>
                <a:srgbClr val="80BC00"/>
              </a:solidFill>
            </a:endParaRPr>
          </a:p>
          <a:p>
            <a:pPr marL="800100" lvl="1" indent="-342900" algn="l">
              <a:buSzPct val="150000"/>
              <a:buBlip>
                <a:blip r:embed="rId2">
                  <a:extLst/>
                </a:blip>
              </a:buBlip>
            </a:pPr>
            <a:r>
              <a:rPr lang="en-US" sz="2300" dirty="0"/>
              <a:t>Weekly email check-in</a:t>
            </a:r>
          </a:p>
          <a:p>
            <a:pPr marL="1257300" lvl="2" indent="-342900" algn="l">
              <a:buSzPct val="150000"/>
              <a:buBlip>
                <a:blip r:embed="rId2">
                  <a:extLst/>
                </a:blip>
              </a:buBlip>
            </a:pPr>
            <a:r>
              <a:rPr lang="en-US" sz="2100" dirty="0"/>
              <a:t>Project status</a:t>
            </a:r>
          </a:p>
          <a:p>
            <a:pPr marL="1257300" lvl="2" indent="-342900" algn="l">
              <a:buSzPct val="150000"/>
              <a:buBlip>
                <a:blip r:embed="rId2">
                  <a:extLst/>
                </a:blip>
              </a:buBlip>
            </a:pPr>
            <a:r>
              <a:rPr lang="en-US" sz="2100" dirty="0"/>
              <a:t>Issue list review</a:t>
            </a:r>
          </a:p>
          <a:p>
            <a:pPr marL="1257300" lvl="2" indent="-342900" algn="l">
              <a:buSzPct val="150000"/>
              <a:buBlip>
                <a:blip r:embed="rId2">
                  <a:extLst/>
                </a:blip>
              </a:buBlip>
            </a:pPr>
            <a:r>
              <a:rPr lang="en-US" sz="2100" dirty="0"/>
              <a:t>Action items / follow-up’s</a:t>
            </a:r>
          </a:p>
          <a:p>
            <a:pPr lvl="2" algn="l">
              <a:buSzPct val="150000"/>
            </a:pPr>
            <a:endParaRPr lang="en-US" sz="2100" dirty="0"/>
          </a:p>
          <a:p>
            <a:pPr marL="800100" lvl="1" indent="-342900" algn="l">
              <a:buSzPct val="150000"/>
              <a:buBlip>
                <a:blip r:embed="rId2">
                  <a:extLst/>
                </a:blip>
              </a:buBlip>
            </a:pPr>
            <a:r>
              <a:rPr lang="en-US" sz="2200" dirty="0"/>
              <a:t>Bi-weekly calls</a:t>
            </a:r>
          </a:p>
          <a:p>
            <a:pPr marL="1257300" lvl="2" indent="-342900" algn="l">
              <a:buSzPct val="150000"/>
              <a:buBlip>
                <a:blip r:embed="rId2">
                  <a:extLst/>
                </a:blip>
              </a:buBlip>
            </a:pPr>
            <a:r>
              <a:rPr lang="en-US" sz="2000" dirty="0"/>
              <a:t>Review project status</a:t>
            </a:r>
          </a:p>
          <a:p>
            <a:pPr marL="1257300" lvl="2" indent="-342900" algn="l">
              <a:buSzPct val="150000"/>
              <a:buBlip>
                <a:blip r:embed="rId2">
                  <a:extLst/>
                </a:blip>
              </a:buBlip>
            </a:pPr>
            <a:r>
              <a:rPr lang="en-US" sz="2000" dirty="0"/>
              <a:t>Review issue list</a:t>
            </a:r>
          </a:p>
          <a:p>
            <a:pPr marL="1257300" lvl="2" indent="-342900" algn="l">
              <a:buSzPct val="150000"/>
              <a:buBlip>
                <a:blip r:embed="rId2">
                  <a:extLst/>
                </a:blip>
              </a:buBlip>
            </a:pPr>
            <a:r>
              <a:rPr lang="en-US" sz="2000" dirty="0"/>
              <a:t>Escalate issues</a:t>
            </a:r>
          </a:p>
          <a:p>
            <a:pPr marL="1257300" lvl="2" indent="-342900" algn="l">
              <a:buSzPct val="150000"/>
              <a:buBlip>
                <a:blip r:embed="rId2">
                  <a:extLst/>
                </a:blip>
              </a:buBlip>
            </a:pPr>
            <a:r>
              <a:rPr lang="en-US" sz="2000" dirty="0"/>
              <a:t>Review timelines</a:t>
            </a:r>
          </a:p>
          <a:p>
            <a:pPr lvl="2" algn="l">
              <a:buSzPct val="150000"/>
            </a:pPr>
            <a:r>
              <a:rPr lang="en-US" sz="2100" dirty="0"/>
              <a:t> </a:t>
            </a:r>
            <a:endParaRPr lang="en-US" sz="2500" dirty="0"/>
          </a:p>
          <a:p>
            <a:pPr algn="l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15265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D93CC3B-3673-4ECF-ACD8-3ACAB370D5EF}"/>
              </a:ext>
            </a:extLst>
          </p:cNvPr>
          <p:cNvSpPr txBox="1">
            <a:spLocks/>
          </p:cNvSpPr>
          <p:nvPr/>
        </p:nvSpPr>
        <p:spPr>
          <a:xfrm>
            <a:off x="1838324" y="4399"/>
            <a:ext cx="9398029" cy="10052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dirty="0"/>
              <a:t>Next Steps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032BC15-50BA-4C37-BBF4-4658F32764C7}"/>
              </a:ext>
            </a:extLst>
          </p:cNvPr>
          <p:cNvSpPr txBox="1">
            <a:spLocks/>
          </p:cNvSpPr>
          <p:nvPr/>
        </p:nvSpPr>
        <p:spPr>
          <a:xfrm>
            <a:off x="1719262" y="1149824"/>
            <a:ext cx="8753476" cy="595042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00" i="1" u="sng" dirty="0">
              <a:solidFill>
                <a:srgbClr val="80BC00"/>
              </a:solidFill>
            </a:endParaRPr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2800" dirty="0"/>
              <a:t>Discuss timeline expectations </a:t>
            </a:r>
          </a:p>
          <a:p>
            <a:pPr marL="342900" indent="-342900" algn="l">
              <a:buSzPct val="150000"/>
              <a:buBlip>
                <a:blip r:embed="rId3"/>
              </a:buBlip>
            </a:pPr>
            <a:endParaRPr lang="en-US" sz="2800" dirty="0"/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2800" dirty="0"/>
              <a:t>Schedule training / webinars</a:t>
            </a:r>
          </a:p>
          <a:p>
            <a:pPr marL="342900" indent="-342900" algn="l">
              <a:buSzPct val="150000"/>
              <a:buBlip>
                <a:blip r:embed="rId3"/>
              </a:buBlip>
            </a:pPr>
            <a:endParaRPr lang="en-US" sz="2800" dirty="0"/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2800" dirty="0"/>
              <a:t>Schedule meeting series</a:t>
            </a:r>
          </a:p>
          <a:p>
            <a:pPr marL="342900" indent="-342900" algn="l">
              <a:buSzPct val="150000"/>
              <a:buBlip>
                <a:blip r:embed="rId3"/>
              </a:buBlip>
            </a:pPr>
            <a:endParaRPr lang="en-US" sz="2800" dirty="0"/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2800" dirty="0"/>
              <a:t> Discuss detailed next steps…….</a:t>
            </a:r>
          </a:p>
          <a:p>
            <a:pPr marL="342900" indent="-342900" algn="l">
              <a:buSzPct val="150000"/>
              <a:buBlip>
                <a:blip r:embed="rId3"/>
              </a:buBlip>
            </a:pPr>
            <a:endParaRPr lang="en-US" sz="3700" dirty="0"/>
          </a:p>
          <a:p>
            <a:pPr algn="l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9072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D3A9067-A4EA-474D-8126-C8EBE55705E5}"/>
              </a:ext>
            </a:extLst>
          </p:cNvPr>
          <p:cNvSpPr txBox="1">
            <a:spLocks/>
          </p:cNvSpPr>
          <p:nvPr/>
        </p:nvSpPr>
        <p:spPr>
          <a:xfrm>
            <a:off x="1958749" y="453788"/>
            <a:ext cx="8753476" cy="5950424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00" i="1" u="sng" dirty="0">
              <a:solidFill>
                <a:srgbClr val="80BC00"/>
              </a:solidFill>
            </a:endParaRPr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3700" dirty="0"/>
              <a:t>Meeting Objective </a:t>
            </a:r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3700" dirty="0"/>
              <a:t>Review Product Purchase/Modules &amp; Services </a:t>
            </a:r>
            <a:endParaRPr lang="en-US" sz="2900" dirty="0"/>
          </a:p>
          <a:p>
            <a:pPr lvl="1" algn="l">
              <a:buSzPct val="150000"/>
            </a:pPr>
            <a:endParaRPr lang="en-US" sz="3800" dirty="0"/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3800" dirty="0"/>
              <a:t>5 Step Implementation Process</a:t>
            </a:r>
          </a:p>
          <a:p>
            <a:pPr marL="800100" lvl="1" indent="-342900" algn="l">
              <a:buSzPct val="150000"/>
              <a:buBlip>
                <a:blip r:embed="rId3"/>
              </a:buBlip>
            </a:pPr>
            <a:r>
              <a:rPr lang="en-US" sz="3800" dirty="0"/>
              <a:t>Kick-off</a:t>
            </a:r>
          </a:p>
          <a:p>
            <a:pPr marL="800100" lvl="1" indent="-342900" algn="l">
              <a:buSzPct val="150000"/>
              <a:buBlip>
                <a:blip r:embed="rId3"/>
              </a:buBlip>
            </a:pPr>
            <a:r>
              <a:rPr lang="en-US" sz="3800" dirty="0"/>
              <a:t>Planning</a:t>
            </a:r>
          </a:p>
          <a:p>
            <a:pPr marL="800100" lvl="1" indent="-342900" algn="l">
              <a:buSzPct val="150000"/>
              <a:buBlip>
                <a:blip r:embed="rId3"/>
              </a:buBlip>
            </a:pPr>
            <a:r>
              <a:rPr lang="en-US" sz="3800" dirty="0"/>
              <a:t>Testing &amp; Refine</a:t>
            </a:r>
          </a:p>
          <a:p>
            <a:pPr marL="800100" lvl="1" indent="-342900" algn="l">
              <a:buSzPct val="150000"/>
              <a:buBlip>
                <a:blip r:embed="rId3"/>
              </a:buBlip>
            </a:pPr>
            <a:r>
              <a:rPr lang="en-US" sz="3800" dirty="0"/>
              <a:t>Deploy</a:t>
            </a:r>
          </a:p>
          <a:p>
            <a:pPr marL="800100" lvl="1" indent="-342900" algn="l">
              <a:buSzPct val="150000"/>
              <a:buBlip>
                <a:blip r:embed="rId3"/>
              </a:buBlip>
            </a:pPr>
            <a:r>
              <a:rPr lang="en-US" sz="3800" dirty="0"/>
              <a:t>Support</a:t>
            </a:r>
          </a:p>
          <a:p>
            <a:pPr marL="800100" lvl="1" indent="-342900" algn="l">
              <a:buSzPct val="150000"/>
              <a:buBlip>
                <a:blip r:embed="rId3"/>
              </a:buBlip>
            </a:pPr>
            <a:endParaRPr lang="en-US" sz="2900" dirty="0"/>
          </a:p>
          <a:p>
            <a:pPr lvl="1" algn="l">
              <a:buSzPct val="150000"/>
            </a:pPr>
            <a:endParaRPr lang="en-US" sz="2900" dirty="0"/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3800" dirty="0"/>
              <a:t>Timeline Expectations</a:t>
            </a:r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3800" dirty="0"/>
              <a:t>Success Criteria</a:t>
            </a:r>
          </a:p>
          <a:p>
            <a:pPr marL="342900" indent="-342900" algn="l">
              <a:buSzPct val="150000"/>
              <a:buBlip>
                <a:blip r:embed="rId3"/>
              </a:buBlip>
            </a:pPr>
            <a:r>
              <a:rPr lang="en-US" sz="3800" dirty="0"/>
              <a:t>Open Q &amp; A</a:t>
            </a:r>
          </a:p>
          <a:p>
            <a:pPr algn="l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73480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D3A9067-A4EA-474D-8126-C8EBE55705E5}"/>
              </a:ext>
            </a:extLst>
          </p:cNvPr>
          <p:cNvSpPr txBox="1">
            <a:spLocks/>
          </p:cNvSpPr>
          <p:nvPr/>
        </p:nvSpPr>
        <p:spPr>
          <a:xfrm>
            <a:off x="2032000" y="1329960"/>
            <a:ext cx="8753476" cy="54042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6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36A3F8B-CB1E-494A-81AF-FB293DFE0CC0}"/>
              </a:ext>
            </a:extLst>
          </p:cNvPr>
          <p:cNvSpPr txBox="1">
            <a:spLocks/>
          </p:cNvSpPr>
          <p:nvPr/>
        </p:nvSpPr>
        <p:spPr>
          <a:xfrm>
            <a:off x="1838324" y="4399"/>
            <a:ext cx="9398029" cy="10052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Implementation 5 Step Process</a:t>
            </a:r>
          </a:p>
        </p:txBody>
      </p:sp>
      <p:graphicFrame>
        <p:nvGraphicFramePr>
          <p:cNvPr id="30" name="Diagram 29">
            <a:extLst>
              <a:ext uri="{FF2B5EF4-FFF2-40B4-BE49-F238E27FC236}">
                <a16:creationId xmlns:a16="http://schemas.microsoft.com/office/drawing/2014/main" id="{0F832EE6-A4D6-4123-9644-1C960D7B28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686880"/>
              </p:ext>
            </p:extLst>
          </p:nvPr>
        </p:nvGraphicFramePr>
        <p:xfrm>
          <a:off x="571501" y="-1159491"/>
          <a:ext cx="11620499" cy="753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" name="Left Brace 30">
            <a:extLst>
              <a:ext uri="{FF2B5EF4-FFF2-40B4-BE49-F238E27FC236}">
                <a16:creationId xmlns:a16="http://schemas.microsoft.com/office/drawing/2014/main" id="{57846B18-04F8-4E59-917B-D01BA67A677A}"/>
              </a:ext>
            </a:extLst>
          </p:cNvPr>
          <p:cNvSpPr/>
          <p:nvPr/>
        </p:nvSpPr>
        <p:spPr>
          <a:xfrm rot="16200000">
            <a:off x="5244083" y="-2297105"/>
            <a:ext cx="1947672" cy="11762232"/>
          </a:xfrm>
          <a:prstGeom prst="lef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BAC7C0F-A37A-409D-882F-D652E79E708B}"/>
              </a:ext>
            </a:extLst>
          </p:cNvPr>
          <p:cNvGrpSpPr/>
          <p:nvPr/>
        </p:nvGrpSpPr>
        <p:grpSpPr>
          <a:xfrm>
            <a:off x="1824736" y="4557847"/>
            <a:ext cx="10367264" cy="1815413"/>
            <a:chOff x="1824736" y="5251510"/>
            <a:chExt cx="10367264" cy="1815413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7767C41-81F0-45CD-B2AC-8F2E68E8E8F4}"/>
                </a:ext>
              </a:extLst>
            </p:cNvPr>
            <p:cNvSpPr txBox="1"/>
            <p:nvPr/>
          </p:nvSpPr>
          <p:spPr>
            <a:xfrm>
              <a:off x="2231136" y="5528040"/>
              <a:ext cx="9960864" cy="1538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Communication      Training       Consultation        Excellence</a:t>
              </a:r>
            </a:p>
            <a:p>
              <a:endParaRPr lang="en-US" b="1" i="1" dirty="0"/>
            </a:p>
            <a:p>
              <a:endParaRPr lang="en-US" b="1" i="1" dirty="0"/>
            </a:p>
            <a:p>
              <a:endParaRPr lang="en-US" b="1" i="1" dirty="0"/>
            </a:p>
            <a:p>
              <a:pPr algn="ctr"/>
              <a:endParaRPr lang="en-US" sz="1600" b="1" i="1" dirty="0"/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43B2A012-FC02-4A9C-A2D4-C07F43919DD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824736" y="5251510"/>
              <a:ext cx="486419" cy="755922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04AE0A90-E9F4-4393-8E7D-1617D3585C5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671568" y="5251510"/>
              <a:ext cx="486419" cy="755922"/>
            </a:xfrm>
            <a:prstGeom prst="rect">
              <a:avLst/>
            </a:prstGeom>
          </p:spPr>
        </p:pic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5127B2C2-BFBB-44F4-95C4-DFE777D64DB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408737" y="5251510"/>
              <a:ext cx="486419" cy="755922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06CD18B3-C285-48C1-8E56-C60AAC38605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938143" y="5251510"/>
              <a:ext cx="486419" cy="7559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1521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D3A9067-A4EA-474D-8126-C8EBE55705E5}"/>
              </a:ext>
            </a:extLst>
          </p:cNvPr>
          <p:cNvSpPr txBox="1">
            <a:spLocks/>
          </p:cNvSpPr>
          <p:nvPr/>
        </p:nvSpPr>
        <p:spPr>
          <a:xfrm>
            <a:off x="2032000" y="1329960"/>
            <a:ext cx="8753476" cy="54042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6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36A3F8B-CB1E-494A-81AF-FB293DFE0CC0}"/>
              </a:ext>
            </a:extLst>
          </p:cNvPr>
          <p:cNvSpPr txBox="1">
            <a:spLocks/>
          </p:cNvSpPr>
          <p:nvPr/>
        </p:nvSpPr>
        <p:spPr>
          <a:xfrm>
            <a:off x="1838324" y="4399"/>
            <a:ext cx="9398029" cy="10052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Implementation Process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1ED3CD3-80E6-45D0-BFDC-B023596DA3A6}"/>
              </a:ext>
            </a:extLst>
          </p:cNvPr>
          <p:cNvSpPr/>
          <p:nvPr/>
        </p:nvSpPr>
        <p:spPr>
          <a:xfrm>
            <a:off x="3336938" y="1942616"/>
            <a:ext cx="7029470" cy="2834640"/>
          </a:xfrm>
          <a:prstGeom prst="roundRect">
            <a:avLst/>
          </a:prstGeom>
          <a:solidFill>
            <a:srgbClr val="2B3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Review project methodology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Review Customer ABC’s product purchase / modules &amp; services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Discuss joint accountabilities 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Success criteria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Timeline 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Distribute documentation /</a:t>
            </a:r>
            <a:r>
              <a:rPr lang="en-ZA" sz="2000" dirty="0" err="1"/>
              <a:t>artifacts</a:t>
            </a:r>
            <a:endParaRPr lang="en-ZA" sz="2000" dirty="0"/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Agree on next step</a:t>
            </a:r>
          </a:p>
          <a:p>
            <a:pPr lvl="2">
              <a:buSzPct val="150000"/>
            </a:pPr>
            <a:r>
              <a:rPr lang="en-ZA" sz="2000" dirty="0"/>
              <a:t> </a:t>
            </a:r>
          </a:p>
          <a:p>
            <a:pPr lvl="1">
              <a:buSzPct val="175000"/>
            </a:pP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0099724-63A5-4755-B083-5FB2EAEC04F2}"/>
              </a:ext>
            </a:extLst>
          </p:cNvPr>
          <p:cNvGrpSpPr/>
          <p:nvPr/>
        </p:nvGrpSpPr>
        <p:grpSpPr>
          <a:xfrm>
            <a:off x="0" y="1942616"/>
            <a:ext cx="3092352" cy="2609088"/>
            <a:chOff x="0" y="798576"/>
            <a:chExt cx="3092352" cy="2609088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7B05897-AB6A-48E3-8E29-BFD15C18AB06}"/>
                </a:ext>
              </a:extLst>
            </p:cNvPr>
            <p:cNvGrpSpPr/>
            <p:nvPr/>
          </p:nvGrpSpPr>
          <p:grpSpPr>
            <a:xfrm>
              <a:off x="0" y="798576"/>
              <a:ext cx="3092352" cy="2609088"/>
              <a:chOff x="3003648" y="914401"/>
              <a:chExt cx="3092352" cy="2609088"/>
            </a:xfrm>
          </p:grpSpPr>
          <p:sp>
            <p:nvSpPr>
              <p:cNvPr id="14" name="Arrow: Right 13">
                <a:extLst>
                  <a:ext uri="{FF2B5EF4-FFF2-40B4-BE49-F238E27FC236}">
                    <a16:creationId xmlns:a16="http://schemas.microsoft.com/office/drawing/2014/main" id="{CD2CA318-3F34-4A31-B8A6-10AF166CA611}"/>
                  </a:ext>
                </a:extLst>
              </p:cNvPr>
              <p:cNvSpPr/>
              <p:nvPr/>
            </p:nvSpPr>
            <p:spPr>
              <a:xfrm>
                <a:off x="3373818" y="914401"/>
                <a:ext cx="2722182" cy="2609088"/>
              </a:xfrm>
              <a:prstGeom prst="rightArrow">
                <a:avLst/>
              </a:prstGeom>
              <a:solidFill>
                <a:srgbClr val="80BC00"/>
              </a:solidFill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F657D577-BADE-4684-B233-5ED3642932A0}"/>
                  </a:ext>
                </a:extLst>
              </p:cNvPr>
              <p:cNvSpPr/>
              <p:nvPr/>
            </p:nvSpPr>
            <p:spPr>
              <a:xfrm>
                <a:off x="3003648" y="1708214"/>
                <a:ext cx="1072894" cy="1046606"/>
              </a:xfrm>
              <a:prstGeom prst="ellipse">
                <a:avLst/>
              </a:prstGeom>
              <a:solidFill>
                <a:srgbClr val="2B3D4F"/>
              </a:solidFill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/>
                  <a:t>#1</a:t>
                </a: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CCE0CAB-4DC6-4CE7-B4C1-A1410A63CD52}"/>
                </a:ext>
              </a:extLst>
            </p:cNvPr>
            <p:cNvSpPr txBox="1"/>
            <p:nvPr/>
          </p:nvSpPr>
          <p:spPr>
            <a:xfrm>
              <a:off x="1122713" y="1823304"/>
              <a:ext cx="15510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Kick-Off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83F9B16-3665-4617-91BB-98F36781759F}"/>
              </a:ext>
            </a:extLst>
          </p:cNvPr>
          <p:cNvGrpSpPr/>
          <p:nvPr/>
        </p:nvGrpSpPr>
        <p:grpSpPr>
          <a:xfrm>
            <a:off x="2032001" y="5528040"/>
            <a:ext cx="10159999" cy="755922"/>
            <a:chOff x="2032001" y="5528040"/>
            <a:chExt cx="10160000" cy="75592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D8C0DFA-4483-4C51-A18F-F77C9A4BCDDA}"/>
                </a:ext>
              </a:extLst>
            </p:cNvPr>
            <p:cNvSpPr txBox="1"/>
            <p:nvPr/>
          </p:nvSpPr>
          <p:spPr>
            <a:xfrm>
              <a:off x="2470292" y="5763783"/>
              <a:ext cx="9721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Communication      Training       Consultation        Excellence 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128A9B68-96AC-4A7C-B2BF-C8C088D115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32001" y="5528040"/>
              <a:ext cx="474740" cy="755922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6028D697-1738-4F1F-A95A-9758CEC29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98027" y="5528040"/>
              <a:ext cx="474740" cy="755922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896DAA13-7506-4AFC-8FFF-CC6421152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69410" y="5528040"/>
              <a:ext cx="474740" cy="755922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D63FDEEA-3895-4DAF-ADB8-DF83394714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210521" y="5528040"/>
              <a:ext cx="474740" cy="7559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7533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D3A9067-A4EA-474D-8126-C8EBE55705E5}"/>
              </a:ext>
            </a:extLst>
          </p:cNvPr>
          <p:cNvSpPr txBox="1">
            <a:spLocks/>
          </p:cNvSpPr>
          <p:nvPr/>
        </p:nvSpPr>
        <p:spPr>
          <a:xfrm>
            <a:off x="2032000" y="1329960"/>
            <a:ext cx="8753476" cy="54042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6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36A3F8B-CB1E-494A-81AF-FB293DFE0CC0}"/>
              </a:ext>
            </a:extLst>
          </p:cNvPr>
          <p:cNvSpPr txBox="1">
            <a:spLocks/>
          </p:cNvSpPr>
          <p:nvPr/>
        </p:nvSpPr>
        <p:spPr>
          <a:xfrm>
            <a:off x="1838324" y="4399"/>
            <a:ext cx="9398029" cy="10052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Implementation Process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1ED3CD3-80E6-45D0-BFDC-B023596DA3A6}"/>
              </a:ext>
            </a:extLst>
          </p:cNvPr>
          <p:cNvSpPr/>
          <p:nvPr/>
        </p:nvSpPr>
        <p:spPr>
          <a:xfrm>
            <a:off x="3336938" y="1958854"/>
            <a:ext cx="6400800" cy="2834640"/>
          </a:xfrm>
          <a:prstGeom prst="roundRect">
            <a:avLst/>
          </a:prstGeom>
          <a:solidFill>
            <a:srgbClr val="2B3D4F"/>
          </a:solidFill>
          <a:ln w="57150">
            <a:solidFill>
              <a:srgbClr val="80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Identify project team 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Gather technical specifications</a:t>
            </a:r>
          </a:p>
          <a:p>
            <a:pPr marL="1257300" lvl="2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User log-in’s, server credentials, etc.  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Install test instance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Load data into environment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High level testing of core functionality</a:t>
            </a:r>
            <a:endParaRPr lang="en-US" sz="2400" dirty="0"/>
          </a:p>
          <a:p>
            <a:pPr lvl="1">
              <a:buSzPct val="175000"/>
            </a:pP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434636-BBC6-4506-815C-BC5E4B739372}"/>
              </a:ext>
            </a:extLst>
          </p:cNvPr>
          <p:cNvGrpSpPr/>
          <p:nvPr/>
        </p:nvGrpSpPr>
        <p:grpSpPr>
          <a:xfrm>
            <a:off x="0" y="1958854"/>
            <a:ext cx="3092352" cy="2609088"/>
            <a:chOff x="0" y="798576"/>
            <a:chExt cx="3092352" cy="260908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552D08C-6A20-4C0D-AF35-E6644FBC46F2}"/>
                </a:ext>
              </a:extLst>
            </p:cNvPr>
            <p:cNvGrpSpPr/>
            <p:nvPr/>
          </p:nvGrpSpPr>
          <p:grpSpPr>
            <a:xfrm>
              <a:off x="0" y="798576"/>
              <a:ext cx="3092352" cy="2609088"/>
              <a:chOff x="3003648" y="914401"/>
              <a:chExt cx="3092352" cy="2609088"/>
            </a:xfrm>
          </p:grpSpPr>
          <p:sp>
            <p:nvSpPr>
              <p:cNvPr id="2" name="Arrow: Right 1">
                <a:extLst>
                  <a:ext uri="{FF2B5EF4-FFF2-40B4-BE49-F238E27FC236}">
                    <a16:creationId xmlns:a16="http://schemas.microsoft.com/office/drawing/2014/main" id="{9114D5F1-37DD-406F-B450-47882ED84155}"/>
                  </a:ext>
                </a:extLst>
              </p:cNvPr>
              <p:cNvSpPr/>
              <p:nvPr/>
            </p:nvSpPr>
            <p:spPr>
              <a:xfrm>
                <a:off x="3373818" y="914401"/>
                <a:ext cx="2722182" cy="2609088"/>
              </a:xfrm>
              <a:prstGeom prst="rightArrow">
                <a:avLst/>
              </a:prstGeom>
              <a:solidFill>
                <a:srgbClr val="80BC00"/>
              </a:solidFill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3B7B3188-346D-40A7-AB36-402063BAD62A}"/>
                  </a:ext>
                </a:extLst>
              </p:cNvPr>
              <p:cNvSpPr/>
              <p:nvPr/>
            </p:nvSpPr>
            <p:spPr>
              <a:xfrm>
                <a:off x="3003648" y="1708214"/>
                <a:ext cx="1072894" cy="1046606"/>
              </a:xfrm>
              <a:prstGeom prst="ellipse">
                <a:avLst/>
              </a:prstGeom>
              <a:solidFill>
                <a:srgbClr val="2B3D4F"/>
              </a:solidFill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/>
                  <a:t>#2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2375376-CB75-4B6F-8A3A-98B5BA0B272F}"/>
                </a:ext>
              </a:extLst>
            </p:cNvPr>
            <p:cNvSpPr txBox="1"/>
            <p:nvPr/>
          </p:nvSpPr>
          <p:spPr>
            <a:xfrm>
              <a:off x="1136762" y="1750755"/>
              <a:ext cx="17904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Planning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C3D1E90-B839-4B15-8D2B-F1C49BFA0DB2}"/>
              </a:ext>
            </a:extLst>
          </p:cNvPr>
          <p:cNvGrpSpPr/>
          <p:nvPr/>
        </p:nvGrpSpPr>
        <p:grpSpPr>
          <a:xfrm>
            <a:off x="2359260" y="5978253"/>
            <a:ext cx="10159999" cy="755922"/>
            <a:chOff x="2032001" y="5528040"/>
            <a:chExt cx="10160000" cy="75592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2C40D78-0AB8-445F-9E11-969E02C07FEA}"/>
                </a:ext>
              </a:extLst>
            </p:cNvPr>
            <p:cNvSpPr txBox="1"/>
            <p:nvPr/>
          </p:nvSpPr>
          <p:spPr>
            <a:xfrm>
              <a:off x="2470292" y="5763783"/>
              <a:ext cx="9721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Communication      Training       Consultation        Excellence 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869FBD7F-5239-4839-B2D4-58FE4616E6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32001" y="5528040"/>
              <a:ext cx="474740" cy="755922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5C761393-7791-4250-BF68-FFA0775BAA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98027" y="5528040"/>
              <a:ext cx="474740" cy="755922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68A7B394-45C9-4137-8360-6B5B887D3B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69410" y="5528040"/>
              <a:ext cx="474740" cy="755922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B676AB8F-7E98-41B3-8948-81239541EB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210521" y="5528040"/>
              <a:ext cx="474740" cy="7559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34583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D3A9067-A4EA-474D-8126-C8EBE55705E5}"/>
              </a:ext>
            </a:extLst>
          </p:cNvPr>
          <p:cNvSpPr txBox="1">
            <a:spLocks/>
          </p:cNvSpPr>
          <p:nvPr/>
        </p:nvSpPr>
        <p:spPr>
          <a:xfrm>
            <a:off x="2032000" y="1329960"/>
            <a:ext cx="8753476" cy="54042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6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36A3F8B-CB1E-494A-81AF-FB293DFE0CC0}"/>
              </a:ext>
            </a:extLst>
          </p:cNvPr>
          <p:cNvSpPr txBox="1">
            <a:spLocks/>
          </p:cNvSpPr>
          <p:nvPr/>
        </p:nvSpPr>
        <p:spPr>
          <a:xfrm>
            <a:off x="1838324" y="4399"/>
            <a:ext cx="9398029" cy="10052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Implementation Process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1ED3CD3-80E6-45D0-BFDC-B023596DA3A6}"/>
              </a:ext>
            </a:extLst>
          </p:cNvPr>
          <p:cNvSpPr/>
          <p:nvPr/>
        </p:nvSpPr>
        <p:spPr>
          <a:xfrm>
            <a:off x="3244841" y="1245394"/>
            <a:ext cx="6746182" cy="4476092"/>
          </a:xfrm>
          <a:prstGeom prst="roundRect">
            <a:avLst/>
          </a:prstGeom>
          <a:solidFill>
            <a:srgbClr val="2B3D4F"/>
          </a:solidFill>
          <a:ln w="57150">
            <a:solidFill>
              <a:srgbClr val="80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Deliver webinar / demo 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Review test plan expectations 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Review testing timeline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Test functionality 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Identify reporting needs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Weekly check-in’s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Submit issues to READYSupport Team via Zendesk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Resolve issues and retest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Reports developed and reviewed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Additional training as needed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Deployment planning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endParaRPr lang="en-US" sz="2000" dirty="0"/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endParaRPr lang="en-US" sz="20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434636-BBC6-4506-815C-BC5E4B739372}"/>
              </a:ext>
            </a:extLst>
          </p:cNvPr>
          <p:cNvGrpSpPr/>
          <p:nvPr/>
        </p:nvGrpSpPr>
        <p:grpSpPr>
          <a:xfrm>
            <a:off x="0" y="2011680"/>
            <a:ext cx="3092352" cy="2609088"/>
            <a:chOff x="0" y="798576"/>
            <a:chExt cx="3092352" cy="260908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552D08C-6A20-4C0D-AF35-E6644FBC46F2}"/>
                </a:ext>
              </a:extLst>
            </p:cNvPr>
            <p:cNvGrpSpPr/>
            <p:nvPr/>
          </p:nvGrpSpPr>
          <p:grpSpPr>
            <a:xfrm>
              <a:off x="0" y="798576"/>
              <a:ext cx="3092352" cy="2609088"/>
              <a:chOff x="3003648" y="914401"/>
              <a:chExt cx="3092352" cy="2609088"/>
            </a:xfrm>
          </p:grpSpPr>
          <p:sp>
            <p:nvSpPr>
              <p:cNvPr id="2" name="Arrow: Right 1">
                <a:extLst>
                  <a:ext uri="{FF2B5EF4-FFF2-40B4-BE49-F238E27FC236}">
                    <a16:creationId xmlns:a16="http://schemas.microsoft.com/office/drawing/2014/main" id="{9114D5F1-37DD-406F-B450-47882ED84155}"/>
                  </a:ext>
                </a:extLst>
              </p:cNvPr>
              <p:cNvSpPr/>
              <p:nvPr/>
            </p:nvSpPr>
            <p:spPr>
              <a:xfrm>
                <a:off x="3373818" y="914401"/>
                <a:ext cx="2722182" cy="2609088"/>
              </a:xfrm>
              <a:prstGeom prst="rightArrow">
                <a:avLst/>
              </a:prstGeom>
              <a:solidFill>
                <a:srgbClr val="80BC00"/>
              </a:solidFill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3B7B3188-346D-40A7-AB36-402063BAD62A}"/>
                  </a:ext>
                </a:extLst>
              </p:cNvPr>
              <p:cNvSpPr/>
              <p:nvPr/>
            </p:nvSpPr>
            <p:spPr>
              <a:xfrm>
                <a:off x="3003648" y="1708214"/>
                <a:ext cx="1072894" cy="1046606"/>
              </a:xfrm>
              <a:prstGeom prst="ellipse">
                <a:avLst/>
              </a:prstGeom>
              <a:solidFill>
                <a:srgbClr val="2B3D4F"/>
              </a:solidFill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/>
                  <a:t>#3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2375376-CB75-4B6F-8A3A-98B5BA0B272F}"/>
                </a:ext>
              </a:extLst>
            </p:cNvPr>
            <p:cNvSpPr txBox="1"/>
            <p:nvPr/>
          </p:nvSpPr>
          <p:spPr>
            <a:xfrm>
              <a:off x="1225383" y="1592389"/>
              <a:ext cx="143284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Test, Refine &amp; Repeat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2B0A836-D010-4302-A0B6-C9E4298EFC5F}"/>
              </a:ext>
            </a:extLst>
          </p:cNvPr>
          <p:cNvGrpSpPr/>
          <p:nvPr/>
        </p:nvGrpSpPr>
        <p:grpSpPr>
          <a:xfrm>
            <a:off x="2147504" y="6102078"/>
            <a:ext cx="10159999" cy="755922"/>
            <a:chOff x="2032001" y="5528040"/>
            <a:chExt cx="10160000" cy="755922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0535FAF-5DD8-4C2D-901C-50C7C497E75D}"/>
                </a:ext>
              </a:extLst>
            </p:cNvPr>
            <p:cNvSpPr txBox="1"/>
            <p:nvPr/>
          </p:nvSpPr>
          <p:spPr>
            <a:xfrm>
              <a:off x="2470292" y="5763783"/>
              <a:ext cx="9721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Communication      Training       Consultation        Excellence </a:t>
              </a: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212F899C-31E1-45F2-A762-177CA43BE4C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32001" y="5528040"/>
              <a:ext cx="474740" cy="755922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35CF463E-662E-462E-8992-69F47F249A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98027" y="5528040"/>
              <a:ext cx="474740" cy="755922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C8C3A11B-7048-4211-9F14-3CF239E03F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69410" y="5528040"/>
              <a:ext cx="474740" cy="755922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8E316DE0-67BB-4B44-9E58-5927D810A5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210521" y="5528040"/>
              <a:ext cx="474740" cy="7559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28352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D3A9067-A4EA-474D-8126-C8EBE55705E5}"/>
              </a:ext>
            </a:extLst>
          </p:cNvPr>
          <p:cNvSpPr txBox="1">
            <a:spLocks/>
          </p:cNvSpPr>
          <p:nvPr/>
        </p:nvSpPr>
        <p:spPr>
          <a:xfrm>
            <a:off x="2032000" y="1329960"/>
            <a:ext cx="8753476" cy="54042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6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36A3F8B-CB1E-494A-81AF-FB293DFE0CC0}"/>
              </a:ext>
            </a:extLst>
          </p:cNvPr>
          <p:cNvSpPr txBox="1">
            <a:spLocks/>
          </p:cNvSpPr>
          <p:nvPr/>
        </p:nvSpPr>
        <p:spPr>
          <a:xfrm>
            <a:off x="1838324" y="4399"/>
            <a:ext cx="9398029" cy="10052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Implementation Process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1ED3CD3-80E6-45D0-BFDC-B023596DA3A6}"/>
              </a:ext>
            </a:extLst>
          </p:cNvPr>
          <p:cNvSpPr/>
          <p:nvPr/>
        </p:nvSpPr>
        <p:spPr>
          <a:xfrm>
            <a:off x="3289826" y="1872770"/>
            <a:ext cx="6400800" cy="2840736"/>
          </a:xfrm>
          <a:prstGeom prst="roundRect">
            <a:avLst/>
          </a:prstGeom>
          <a:solidFill>
            <a:srgbClr val="2B3D4F"/>
          </a:solidFill>
          <a:ln w="57150">
            <a:solidFill>
              <a:srgbClr val="80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Go-live with new version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In heavy support mode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ZA" sz="2000" dirty="0"/>
              <a:t>Monitor issue submission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Resolve issues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Stabilize &amp; optimize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Onsite support if needed</a:t>
            </a:r>
          </a:p>
          <a:p>
            <a:pPr lvl="1">
              <a:buSzPct val="175000"/>
            </a:pP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434636-BBC6-4506-815C-BC5E4B739372}"/>
              </a:ext>
            </a:extLst>
          </p:cNvPr>
          <p:cNvGrpSpPr/>
          <p:nvPr/>
        </p:nvGrpSpPr>
        <p:grpSpPr>
          <a:xfrm>
            <a:off x="5553" y="2146434"/>
            <a:ext cx="2882026" cy="2438676"/>
            <a:chOff x="0" y="798576"/>
            <a:chExt cx="3161440" cy="260908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552D08C-6A20-4C0D-AF35-E6644FBC46F2}"/>
                </a:ext>
              </a:extLst>
            </p:cNvPr>
            <p:cNvGrpSpPr/>
            <p:nvPr/>
          </p:nvGrpSpPr>
          <p:grpSpPr>
            <a:xfrm>
              <a:off x="0" y="798576"/>
              <a:ext cx="3092352" cy="2609088"/>
              <a:chOff x="3003648" y="914401"/>
              <a:chExt cx="3092352" cy="2609088"/>
            </a:xfrm>
          </p:grpSpPr>
          <p:sp>
            <p:nvSpPr>
              <p:cNvPr id="2" name="Arrow: Right 1">
                <a:extLst>
                  <a:ext uri="{FF2B5EF4-FFF2-40B4-BE49-F238E27FC236}">
                    <a16:creationId xmlns:a16="http://schemas.microsoft.com/office/drawing/2014/main" id="{9114D5F1-37DD-406F-B450-47882ED84155}"/>
                  </a:ext>
                </a:extLst>
              </p:cNvPr>
              <p:cNvSpPr/>
              <p:nvPr/>
            </p:nvSpPr>
            <p:spPr>
              <a:xfrm>
                <a:off x="3373818" y="914401"/>
                <a:ext cx="2722182" cy="2609088"/>
              </a:xfrm>
              <a:prstGeom prst="rightArrow">
                <a:avLst/>
              </a:prstGeom>
              <a:solidFill>
                <a:srgbClr val="80BC00"/>
              </a:solidFill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3B7B3188-346D-40A7-AB36-402063BAD62A}"/>
                  </a:ext>
                </a:extLst>
              </p:cNvPr>
              <p:cNvSpPr/>
              <p:nvPr/>
            </p:nvSpPr>
            <p:spPr>
              <a:xfrm>
                <a:off x="3003648" y="1708214"/>
                <a:ext cx="1072894" cy="1046606"/>
              </a:xfrm>
              <a:prstGeom prst="ellipse">
                <a:avLst/>
              </a:prstGeom>
              <a:solidFill>
                <a:srgbClr val="2B3D4F"/>
              </a:solidFill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/>
                  <a:t>#4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2375376-CB75-4B6F-8A3A-98B5BA0B272F}"/>
                </a:ext>
              </a:extLst>
            </p:cNvPr>
            <p:cNvSpPr txBox="1"/>
            <p:nvPr/>
          </p:nvSpPr>
          <p:spPr>
            <a:xfrm>
              <a:off x="1208052" y="1816608"/>
              <a:ext cx="19533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Deploy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4FED3D0-7E1D-4DE1-868E-242255A69786}"/>
              </a:ext>
            </a:extLst>
          </p:cNvPr>
          <p:cNvGrpSpPr/>
          <p:nvPr/>
        </p:nvGrpSpPr>
        <p:grpSpPr>
          <a:xfrm>
            <a:off x="2186006" y="5937890"/>
            <a:ext cx="10159999" cy="755922"/>
            <a:chOff x="2032001" y="5528040"/>
            <a:chExt cx="10160000" cy="755922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EF82657-70B5-423F-99E2-790800C0CD5F}"/>
                </a:ext>
              </a:extLst>
            </p:cNvPr>
            <p:cNvSpPr txBox="1"/>
            <p:nvPr/>
          </p:nvSpPr>
          <p:spPr>
            <a:xfrm>
              <a:off x="2470292" y="5763783"/>
              <a:ext cx="9721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Communication      Training       Consultation        Excellence 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044A384-AE22-49BB-9310-72E5CD9A24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32001" y="5528040"/>
              <a:ext cx="474740" cy="755922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A42773-B1DE-43C1-B945-3FC411815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98027" y="5528040"/>
              <a:ext cx="474740" cy="755922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3FA616C-CE8A-4F90-8D17-7A5B28270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69410" y="5528040"/>
              <a:ext cx="474740" cy="755922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EEC29911-41AC-4438-958E-4DB6CD00F3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210521" y="5528040"/>
              <a:ext cx="474740" cy="7559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61260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D3A9067-A4EA-474D-8126-C8EBE55705E5}"/>
              </a:ext>
            </a:extLst>
          </p:cNvPr>
          <p:cNvSpPr txBox="1">
            <a:spLocks/>
          </p:cNvSpPr>
          <p:nvPr/>
        </p:nvSpPr>
        <p:spPr>
          <a:xfrm>
            <a:off x="2032000" y="1329960"/>
            <a:ext cx="8753476" cy="540421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160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36A3F8B-CB1E-494A-81AF-FB293DFE0CC0}"/>
              </a:ext>
            </a:extLst>
          </p:cNvPr>
          <p:cNvSpPr txBox="1">
            <a:spLocks/>
          </p:cNvSpPr>
          <p:nvPr/>
        </p:nvSpPr>
        <p:spPr>
          <a:xfrm>
            <a:off x="1838324" y="4399"/>
            <a:ext cx="9398029" cy="10052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/>
              <a:t>Implementation Process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1ED3CD3-80E6-45D0-BFDC-B023596DA3A6}"/>
              </a:ext>
            </a:extLst>
          </p:cNvPr>
          <p:cNvSpPr/>
          <p:nvPr/>
        </p:nvSpPr>
        <p:spPr>
          <a:xfrm>
            <a:off x="3336938" y="2103120"/>
            <a:ext cx="6400800" cy="2840736"/>
          </a:xfrm>
          <a:prstGeom prst="roundRect">
            <a:avLst/>
          </a:prstGeom>
          <a:solidFill>
            <a:srgbClr val="2B3D4F"/>
          </a:solidFill>
          <a:ln w="57150">
            <a:solidFill>
              <a:srgbClr val="80B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Hand-off to READYSupport Team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Review expectations on SLA’s 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Review escalation path</a:t>
            </a:r>
          </a:p>
          <a:p>
            <a:pPr marL="800100" lvl="1" indent="-342900">
              <a:buSzPct val="150000"/>
              <a:buFont typeface="Wingdings" panose="05000000000000000000" pitchFamily="2" charset="2"/>
              <a:buChar char="ü"/>
            </a:pPr>
            <a:r>
              <a:rPr lang="en-US" sz="2000" dirty="0"/>
              <a:t>Ongoing software release process</a:t>
            </a:r>
          </a:p>
          <a:p>
            <a:pPr lvl="1">
              <a:buSzPct val="175000"/>
            </a:pP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434636-BBC6-4506-815C-BC5E4B739372}"/>
              </a:ext>
            </a:extLst>
          </p:cNvPr>
          <p:cNvGrpSpPr/>
          <p:nvPr/>
        </p:nvGrpSpPr>
        <p:grpSpPr>
          <a:xfrm>
            <a:off x="0" y="2377440"/>
            <a:ext cx="2858703" cy="2334768"/>
            <a:chOff x="0" y="798576"/>
            <a:chExt cx="3092352" cy="260908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8552D08C-6A20-4C0D-AF35-E6644FBC46F2}"/>
                </a:ext>
              </a:extLst>
            </p:cNvPr>
            <p:cNvGrpSpPr/>
            <p:nvPr/>
          </p:nvGrpSpPr>
          <p:grpSpPr>
            <a:xfrm>
              <a:off x="0" y="798576"/>
              <a:ext cx="3092352" cy="2609088"/>
              <a:chOff x="3003648" y="914401"/>
              <a:chExt cx="3092352" cy="2609088"/>
            </a:xfrm>
          </p:grpSpPr>
          <p:sp>
            <p:nvSpPr>
              <p:cNvPr id="2" name="Arrow: Right 1">
                <a:extLst>
                  <a:ext uri="{FF2B5EF4-FFF2-40B4-BE49-F238E27FC236}">
                    <a16:creationId xmlns:a16="http://schemas.microsoft.com/office/drawing/2014/main" id="{9114D5F1-37DD-406F-B450-47882ED84155}"/>
                  </a:ext>
                </a:extLst>
              </p:cNvPr>
              <p:cNvSpPr/>
              <p:nvPr/>
            </p:nvSpPr>
            <p:spPr>
              <a:xfrm>
                <a:off x="3373818" y="914401"/>
                <a:ext cx="2722182" cy="2609088"/>
              </a:xfrm>
              <a:prstGeom prst="rightArrow">
                <a:avLst/>
              </a:prstGeom>
              <a:solidFill>
                <a:srgbClr val="80BC00"/>
              </a:solidFill>
              <a:ln w="3810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3B7B3188-346D-40A7-AB36-402063BAD62A}"/>
                  </a:ext>
                </a:extLst>
              </p:cNvPr>
              <p:cNvSpPr/>
              <p:nvPr/>
            </p:nvSpPr>
            <p:spPr>
              <a:xfrm>
                <a:off x="3003648" y="1708214"/>
                <a:ext cx="1072894" cy="1046606"/>
              </a:xfrm>
              <a:prstGeom prst="ellipse">
                <a:avLst/>
              </a:prstGeom>
              <a:solidFill>
                <a:srgbClr val="2B3D4F"/>
              </a:solidFill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/>
                  <a:t>#5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2375376-CB75-4B6F-8A3A-98B5BA0B272F}"/>
                </a:ext>
              </a:extLst>
            </p:cNvPr>
            <p:cNvSpPr txBox="1"/>
            <p:nvPr/>
          </p:nvSpPr>
          <p:spPr>
            <a:xfrm>
              <a:off x="1138964" y="1795744"/>
              <a:ext cx="19533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Support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2A1FC49-9293-443B-84B1-A01EDF5E6AEE}"/>
              </a:ext>
            </a:extLst>
          </p:cNvPr>
          <p:cNvGrpSpPr/>
          <p:nvPr/>
        </p:nvGrpSpPr>
        <p:grpSpPr>
          <a:xfrm>
            <a:off x="2032001" y="5978253"/>
            <a:ext cx="10159999" cy="755922"/>
            <a:chOff x="2032001" y="5528040"/>
            <a:chExt cx="10160000" cy="755922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A7B746F-3B92-487B-9A4C-FF66355E063C}"/>
                </a:ext>
              </a:extLst>
            </p:cNvPr>
            <p:cNvSpPr txBox="1"/>
            <p:nvPr/>
          </p:nvSpPr>
          <p:spPr>
            <a:xfrm>
              <a:off x="2470292" y="5763783"/>
              <a:ext cx="97217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Communication      Training       Consultation        Excellence </a:t>
              </a: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54B6CC7-F391-44B4-9196-FF01800B8AE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32001" y="5528040"/>
              <a:ext cx="474740" cy="755922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D29FC915-1663-49D6-8C00-20C53983F4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98027" y="5528040"/>
              <a:ext cx="474740" cy="755922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652A6E63-F8D3-446B-8BA3-40299BCECF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69410" y="5528040"/>
              <a:ext cx="474740" cy="755922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F4F7046A-6BEC-4B1F-88A1-DA4192CAD5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210521" y="5528040"/>
              <a:ext cx="474740" cy="7559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4208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8B058CD-288A-4814-901E-6653E507C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131" y="342998"/>
            <a:ext cx="7273491" cy="26526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AA8C2F-8A47-4471-8188-BC8EFABBC9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130" y="3100901"/>
            <a:ext cx="5443486" cy="266849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5838AB6-6D4E-4587-AC41-140BA37413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1805" y="3755343"/>
            <a:ext cx="6081065" cy="286623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1937884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oronis">
      <a:dk1>
        <a:srgbClr val="333333"/>
      </a:dk1>
      <a:lt1>
        <a:srgbClr val="FFFFFF"/>
      </a:lt1>
      <a:dk2>
        <a:srgbClr val="333333"/>
      </a:dk2>
      <a:lt2>
        <a:srgbClr val="ECF0F1"/>
      </a:lt2>
      <a:accent1>
        <a:srgbClr val="2B3E4F"/>
      </a:accent1>
      <a:accent2>
        <a:srgbClr val="00AAE5"/>
      </a:accent2>
      <a:accent3>
        <a:srgbClr val="23CCCC"/>
      </a:accent3>
      <a:accent4>
        <a:srgbClr val="FF2800"/>
      </a:accent4>
      <a:accent5>
        <a:srgbClr val="FF8300"/>
      </a:accent5>
      <a:accent6>
        <a:srgbClr val="F6C90E"/>
      </a:accent6>
      <a:hlink>
        <a:srgbClr val="00AAE5"/>
      </a:hlink>
      <a:folHlink>
        <a:srgbClr val="2B3E4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onis_PPT_Template_050517_v1" id="{B00EABAE-B82C-8947-B111-486227B65EFE}" vid="{ADCB5CFE-D229-2642-98F6-5F066D8E6413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13399</TotalTime>
  <Words>281</Words>
  <Application>Microsoft Office PowerPoint</Application>
  <PresentationFormat>Widescreen</PresentationFormat>
  <Paragraphs>111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Custom Design</vt:lpstr>
      <vt:lpstr>1_Custom Design</vt:lpstr>
      <vt:lpstr>2_Custom Design</vt:lpstr>
      <vt:lpstr>3_Custom Design</vt:lpstr>
      <vt:lpstr>Customer ABC Implementation Plan  Date: XX/XX/XXX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Gustavsen</dc:creator>
  <cp:lastModifiedBy>Karen Rossi</cp:lastModifiedBy>
  <cp:revision>34</cp:revision>
  <dcterms:created xsi:type="dcterms:W3CDTF">2018-03-08T19:22:28Z</dcterms:created>
  <dcterms:modified xsi:type="dcterms:W3CDTF">2019-06-18T11:50:13Z</dcterms:modified>
</cp:coreProperties>
</file>